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4.xml" ContentType="application/inkml+xml"/>
  <Override PartName="/ppt/ink/ink5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2"/>
  </p:notesMasterIdLst>
  <p:sldIdLst>
    <p:sldId id="258" r:id="rId2"/>
    <p:sldId id="256" r:id="rId3"/>
    <p:sldId id="257" r:id="rId4"/>
    <p:sldId id="262" r:id="rId5"/>
    <p:sldId id="259" r:id="rId6"/>
    <p:sldId id="261" r:id="rId7"/>
    <p:sldId id="260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83888-6DCD-43C4-A314-F9A3404AE41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1A02A44-13C3-4F2A-ACBE-0EE7446CF868}">
      <dgm:prSet/>
      <dgm:spPr/>
      <dgm:t>
        <a:bodyPr/>
        <a:lstStyle/>
        <a:p>
          <a:r>
            <a:rPr lang="en-US" b="1" dirty="0"/>
            <a:t>PREGUNTAS PARA LA REFLEXIÓN</a:t>
          </a:r>
          <a:endParaRPr lang="en-US" dirty="0"/>
        </a:p>
      </dgm:t>
    </dgm:pt>
    <dgm:pt modelId="{41BDAE7B-4820-4C97-BB48-C87F3413383D}" type="parTrans" cxnId="{3DA70CA9-37C8-4A9E-9B2D-196656E39E7E}">
      <dgm:prSet/>
      <dgm:spPr/>
      <dgm:t>
        <a:bodyPr/>
        <a:lstStyle/>
        <a:p>
          <a:endParaRPr lang="en-US"/>
        </a:p>
      </dgm:t>
    </dgm:pt>
    <dgm:pt modelId="{67E5A728-BF80-41B2-BB24-8C63878667A3}" type="sibTrans" cxnId="{3DA70CA9-37C8-4A9E-9B2D-196656E39E7E}">
      <dgm:prSet/>
      <dgm:spPr/>
      <dgm:t>
        <a:bodyPr/>
        <a:lstStyle/>
        <a:p>
          <a:endParaRPr lang="en-US"/>
        </a:p>
      </dgm:t>
    </dgm:pt>
    <dgm:pt modelId="{1FFFA51A-2B32-475A-86BA-22475667678C}">
      <dgm:prSet/>
      <dgm:spPr/>
      <dgm:t>
        <a:bodyPr/>
        <a:lstStyle/>
        <a:p>
          <a:r>
            <a:rPr lang="en-US" dirty="0"/>
            <a:t>¿Vivo la </a:t>
          </a:r>
          <a:r>
            <a:rPr lang="es-ES" dirty="0"/>
            <a:t>virtud</a:t>
          </a:r>
          <a:r>
            <a:rPr lang="en-US" dirty="0"/>
            <a:t> de la Esperanza poniendo la confianza en las promesas que Jesús nos ha hecho?</a:t>
          </a:r>
        </a:p>
      </dgm:t>
    </dgm:pt>
    <dgm:pt modelId="{E935E7CE-DC93-4068-879A-24511FBD47BC}" type="parTrans" cxnId="{D2082762-9377-4F4B-9093-8304CF377171}">
      <dgm:prSet/>
      <dgm:spPr/>
      <dgm:t>
        <a:bodyPr/>
        <a:lstStyle/>
        <a:p>
          <a:endParaRPr lang="en-US"/>
        </a:p>
      </dgm:t>
    </dgm:pt>
    <dgm:pt modelId="{A5BDCC7D-6313-4B43-8BE4-8CD9305035E0}" type="sibTrans" cxnId="{D2082762-9377-4F4B-9093-8304CF377171}">
      <dgm:prSet/>
      <dgm:spPr/>
      <dgm:t>
        <a:bodyPr/>
        <a:lstStyle/>
        <a:p>
          <a:endParaRPr lang="en-US"/>
        </a:p>
      </dgm:t>
    </dgm:pt>
    <dgm:pt modelId="{6E6FC405-0BF3-4048-86D4-793DFF3E45BC}">
      <dgm:prSet/>
      <dgm:spPr/>
      <dgm:t>
        <a:bodyPr/>
        <a:lstStyle/>
        <a:p>
          <a:r>
            <a:rPr lang="en-US" dirty="0"/>
            <a:t>¿Cómo experimento la virtud de la Esperanza en el desaliento y en las dificultades?</a:t>
          </a:r>
        </a:p>
      </dgm:t>
    </dgm:pt>
    <dgm:pt modelId="{9216F80A-EE96-4FD5-84E2-65564F1514BB}" type="parTrans" cxnId="{A58CD11E-CE30-44BA-947B-09F3FAB879E6}">
      <dgm:prSet/>
      <dgm:spPr/>
      <dgm:t>
        <a:bodyPr/>
        <a:lstStyle/>
        <a:p>
          <a:endParaRPr lang="en-US"/>
        </a:p>
      </dgm:t>
    </dgm:pt>
    <dgm:pt modelId="{ADB09898-F4EF-44E2-AE4B-97034C4F56A7}" type="sibTrans" cxnId="{A58CD11E-CE30-44BA-947B-09F3FAB879E6}">
      <dgm:prSet/>
      <dgm:spPr/>
      <dgm:t>
        <a:bodyPr/>
        <a:lstStyle/>
        <a:p>
          <a:endParaRPr lang="en-US"/>
        </a:p>
      </dgm:t>
    </dgm:pt>
    <dgm:pt modelId="{8E25A6FA-AB5A-47B0-8349-E90C35797724}" type="pres">
      <dgm:prSet presAssocID="{B4F83888-6DCD-43C4-A314-F9A3404AE41F}" presName="root" presStyleCnt="0">
        <dgm:presLayoutVars>
          <dgm:dir/>
          <dgm:resizeHandles val="exact"/>
        </dgm:presLayoutVars>
      </dgm:prSet>
      <dgm:spPr/>
    </dgm:pt>
    <dgm:pt modelId="{9BF3104A-E35B-4ABF-A74E-17C45A6BB1CB}" type="pres">
      <dgm:prSet presAssocID="{A1A02A44-13C3-4F2A-ACBE-0EE7446CF868}" presName="compNode" presStyleCnt="0"/>
      <dgm:spPr/>
    </dgm:pt>
    <dgm:pt modelId="{1BD0A106-D581-494C-9FBB-D523E0F22440}" type="pres">
      <dgm:prSet presAssocID="{A1A02A44-13C3-4F2A-ACBE-0EE7446CF868}" presName="bgRect" presStyleLbl="bgShp" presStyleIdx="0" presStyleCnt="3"/>
      <dgm:spPr/>
    </dgm:pt>
    <dgm:pt modelId="{FA5DBF83-E110-4B40-B86A-80C45022AF15}" type="pres">
      <dgm:prSet presAssocID="{A1A02A44-13C3-4F2A-ACBE-0EE7446CF86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AC7C0937-B493-4D87-B954-DF88743A87B5}" type="pres">
      <dgm:prSet presAssocID="{A1A02A44-13C3-4F2A-ACBE-0EE7446CF868}" presName="spaceRect" presStyleCnt="0"/>
      <dgm:spPr/>
    </dgm:pt>
    <dgm:pt modelId="{161520BA-5D1D-4698-9F7B-D61DF167A3FD}" type="pres">
      <dgm:prSet presAssocID="{A1A02A44-13C3-4F2A-ACBE-0EE7446CF868}" presName="parTx" presStyleLbl="revTx" presStyleIdx="0" presStyleCnt="3">
        <dgm:presLayoutVars>
          <dgm:chMax val="0"/>
          <dgm:chPref val="0"/>
        </dgm:presLayoutVars>
      </dgm:prSet>
      <dgm:spPr/>
    </dgm:pt>
    <dgm:pt modelId="{B097D194-02FA-40E3-A1E4-1C3150EC0F1F}" type="pres">
      <dgm:prSet presAssocID="{67E5A728-BF80-41B2-BB24-8C63878667A3}" presName="sibTrans" presStyleCnt="0"/>
      <dgm:spPr/>
    </dgm:pt>
    <dgm:pt modelId="{3B0E52A2-26A5-4563-889E-C32B612C1B16}" type="pres">
      <dgm:prSet presAssocID="{1FFFA51A-2B32-475A-86BA-22475667678C}" presName="compNode" presStyleCnt="0"/>
      <dgm:spPr/>
    </dgm:pt>
    <dgm:pt modelId="{180B1F29-4AB7-4CC9-B171-E47E564AFBDC}" type="pres">
      <dgm:prSet presAssocID="{1FFFA51A-2B32-475A-86BA-22475667678C}" presName="bgRect" presStyleLbl="bgShp" presStyleIdx="1" presStyleCnt="3"/>
      <dgm:spPr/>
    </dgm:pt>
    <dgm:pt modelId="{F070F5B7-860E-4449-93F8-D07044EA008D}" type="pres">
      <dgm:prSet presAssocID="{1FFFA51A-2B32-475A-86BA-22475667678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retón de manos"/>
        </a:ext>
      </dgm:extLst>
    </dgm:pt>
    <dgm:pt modelId="{13EA61B9-ACA1-4771-B506-66995EDBD49E}" type="pres">
      <dgm:prSet presAssocID="{1FFFA51A-2B32-475A-86BA-22475667678C}" presName="spaceRect" presStyleCnt="0"/>
      <dgm:spPr/>
    </dgm:pt>
    <dgm:pt modelId="{28EC2C61-0F00-43E4-B37A-06755BE79221}" type="pres">
      <dgm:prSet presAssocID="{1FFFA51A-2B32-475A-86BA-22475667678C}" presName="parTx" presStyleLbl="revTx" presStyleIdx="1" presStyleCnt="3">
        <dgm:presLayoutVars>
          <dgm:chMax val="0"/>
          <dgm:chPref val="0"/>
        </dgm:presLayoutVars>
      </dgm:prSet>
      <dgm:spPr/>
    </dgm:pt>
    <dgm:pt modelId="{24C162F2-A93C-43B9-937F-CB517262FF4A}" type="pres">
      <dgm:prSet presAssocID="{A5BDCC7D-6313-4B43-8BE4-8CD9305035E0}" presName="sibTrans" presStyleCnt="0"/>
      <dgm:spPr/>
    </dgm:pt>
    <dgm:pt modelId="{2F84B96F-04D4-439F-8E70-D9DDDC08C40D}" type="pres">
      <dgm:prSet presAssocID="{6E6FC405-0BF3-4048-86D4-793DFF3E45BC}" presName="compNode" presStyleCnt="0"/>
      <dgm:spPr/>
    </dgm:pt>
    <dgm:pt modelId="{A20D40A4-8792-4955-8C8B-1D28655EA729}" type="pres">
      <dgm:prSet presAssocID="{6E6FC405-0BF3-4048-86D4-793DFF3E45BC}" presName="bgRect" presStyleLbl="bgShp" presStyleIdx="2" presStyleCnt="3"/>
      <dgm:spPr/>
    </dgm:pt>
    <dgm:pt modelId="{A20C1E3C-DBCC-411B-9DE8-6920511A77BF}" type="pres">
      <dgm:prSet presAssocID="{6E6FC405-0BF3-4048-86D4-793DFF3E45B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Face with No Fill"/>
        </a:ext>
      </dgm:extLst>
    </dgm:pt>
    <dgm:pt modelId="{2E226D14-330E-4A57-B8DA-61AD9F66464F}" type="pres">
      <dgm:prSet presAssocID="{6E6FC405-0BF3-4048-86D4-793DFF3E45BC}" presName="spaceRect" presStyleCnt="0"/>
      <dgm:spPr/>
    </dgm:pt>
    <dgm:pt modelId="{2B645A34-8269-4CDD-81D6-1123C493D5E3}" type="pres">
      <dgm:prSet presAssocID="{6E6FC405-0BF3-4048-86D4-793DFF3E45B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58CD11E-CE30-44BA-947B-09F3FAB879E6}" srcId="{B4F83888-6DCD-43C4-A314-F9A3404AE41F}" destId="{6E6FC405-0BF3-4048-86D4-793DFF3E45BC}" srcOrd="2" destOrd="0" parTransId="{9216F80A-EE96-4FD5-84E2-65564F1514BB}" sibTransId="{ADB09898-F4EF-44E2-AE4B-97034C4F56A7}"/>
    <dgm:cxn modelId="{AD5F1722-46D4-4908-985D-FF1192C39D78}" type="presOf" srcId="{A1A02A44-13C3-4F2A-ACBE-0EE7446CF868}" destId="{161520BA-5D1D-4698-9F7B-D61DF167A3FD}" srcOrd="0" destOrd="0" presId="urn:microsoft.com/office/officeart/2018/2/layout/IconVerticalSolidList"/>
    <dgm:cxn modelId="{D2082762-9377-4F4B-9093-8304CF377171}" srcId="{B4F83888-6DCD-43C4-A314-F9A3404AE41F}" destId="{1FFFA51A-2B32-475A-86BA-22475667678C}" srcOrd="1" destOrd="0" parTransId="{E935E7CE-DC93-4068-879A-24511FBD47BC}" sibTransId="{A5BDCC7D-6313-4B43-8BE4-8CD9305035E0}"/>
    <dgm:cxn modelId="{C46E977D-D98D-4C21-A507-33E8C45987BF}" type="presOf" srcId="{6E6FC405-0BF3-4048-86D4-793DFF3E45BC}" destId="{2B645A34-8269-4CDD-81D6-1123C493D5E3}" srcOrd="0" destOrd="0" presId="urn:microsoft.com/office/officeart/2018/2/layout/IconVerticalSolidList"/>
    <dgm:cxn modelId="{3DA70CA9-37C8-4A9E-9B2D-196656E39E7E}" srcId="{B4F83888-6DCD-43C4-A314-F9A3404AE41F}" destId="{A1A02A44-13C3-4F2A-ACBE-0EE7446CF868}" srcOrd="0" destOrd="0" parTransId="{41BDAE7B-4820-4C97-BB48-C87F3413383D}" sibTransId="{67E5A728-BF80-41B2-BB24-8C63878667A3}"/>
    <dgm:cxn modelId="{DEFADACE-F3E8-4E13-BA92-77F68F6E0CEA}" type="presOf" srcId="{1FFFA51A-2B32-475A-86BA-22475667678C}" destId="{28EC2C61-0F00-43E4-B37A-06755BE79221}" srcOrd="0" destOrd="0" presId="urn:microsoft.com/office/officeart/2018/2/layout/IconVerticalSolidList"/>
    <dgm:cxn modelId="{0B114EF4-3B1D-4D98-ABA2-01F379A2B5FA}" type="presOf" srcId="{B4F83888-6DCD-43C4-A314-F9A3404AE41F}" destId="{8E25A6FA-AB5A-47B0-8349-E90C35797724}" srcOrd="0" destOrd="0" presId="urn:microsoft.com/office/officeart/2018/2/layout/IconVerticalSolidList"/>
    <dgm:cxn modelId="{CD7300D6-D74F-4C46-9EF7-816B7C807027}" type="presParOf" srcId="{8E25A6FA-AB5A-47B0-8349-E90C35797724}" destId="{9BF3104A-E35B-4ABF-A74E-17C45A6BB1CB}" srcOrd="0" destOrd="0" presId="urn:microsoft.com/office/officeart/2018/2/layout/IconVerticalSolidList"/>
    <dgm:cxn modelId="{0BC389C2-DF2B-429D-BF0B-9CBB0A2CA39E}" type="presParOf" srcId="{9BF3104A-E35B-4ABF-A74E-17C45A6BB1CB}" destId="{1BD0A106-D581-494C-9FBB-D523E0F22440}" srcOrd="0" destOrd="0" presId="urn:microsoft.com/office/officeart/2018/2/layout/IconVerticalSolidList"/>
    <dgm:cxn modelId="{C5CED899-52D2-4D3C-A7EC-3ABAA2F113A5}" type="presParOf" srcId="{9BF3104A-E35B-4ABF-A74E-17C45A6BB1CB}" destId="{FA5DBF83-E110-4B40-B86A-80C45022AF15}" srcOrd="1" destOrd="0" presId="urn:microsoft.com/office/officeart/2018/2/layout/IconVerticalSolidList"/>
    <dgm:cxn modelId="{2FC6FD7F-C426-4511-9A39-9277F6A47221}" type="presParOf" srcId="{9BF3104A-E35B-4ABF-A74E-17C45A6BB1CB}" destId="{AC7C0937-B493-4D87-B954-DF88743A87B5}" srcOrd="2" destOrd="0" presId="urn:microsoft.com/office/officeart/2018/2/layout/IconVerticalSolidList"/>
    <dgm:cxn modelId="{0EED3140-0EE2-4491-BF81-4BA16C95B001}" type="presParOf" srcId="{9BF3104A-E35B-4ABF-A74E-17C45A6BB1CB}" destId="{161520BA-5D1D-4698-9F7B-D61DF167A3FD}" srcOrd="3" destOrd="0" presId="urn:microsoft.com/office/officeart/2018/2/layout/IconVerticalSolidList"/>
    <dgm:cxn modelId="{6D5B1359-A91D-4EA6-BDCA-E0A775C0BB40}" type="presParOf" srcId="{8E25A6FA-AB5A-47B0-8349-E90C35797724}" destId="{B097D194-02FA-40E3-A1E4-1C3150EC0F1F}" srcOrd="1" destOrd="0" presId="urn:microsoft.com/office/officeart/2018/2/layout/IconVerticalSolidList"/>
    <dgm:cxn modelId="{AB51C1CD-181B-4487-B5F7-8500C7B594A1}" type="presParOf" srcId="{8E25A6FA-AB5A-47B0-8349-E90C35797724}" destId="{3B0E52A2-26A5-4563-889E-C32B612C1B16}" srcOrd="2" destOrd="0" presId="urn:microsoft.com/office/officeart/2018/2/layout/IconVerticalSolidList"/>
    <dgm:cxn modelId="{441A147C-B6E9-41C6-A990-67A2A8D2A451}" type="presParOf" srcId="{3B0E52A2-26A5-4563-889E-C32B612C1B16}" destId="{180B1F29-4AB7-4CC9-B171-E47E564AFBDC}" srcOrd="0" destOrd="0" presId="urn:microsoft.com/office/officeart/2018/2/layout/IconVerticalSolidList"/>
    <dgm:cxn modelId="{4023FF1A-2487-4AEA-BD72-077FA63BF62D}" type="presParOf" srcId="{3B0E52A2-26A5-4563-889E-C32B612C1B16}" destId="{F070F5B7-860E-4449-93F8-D07044EA008D}" srcOrd="1" destOrd="0" presId="urn:microsoft.com/office/officeart/2018/2/layout/IconVerticalSolidList"/>
    <dgm:cxn modelId="{22FE3B1E-A116-41E3-9EAC-D865BDDA3A13}" type="presParOf" srcId="{3B0E52A2-26A5-4563-889E-C32B612C1B16}" destId="{13EA61B9-ACA1-4771-B506-66995EDBD49E}" srcOrd="2" destOrd="0" presId="urn:microsoft.com/office/officeart/2018/2/layout/IconVerticalSolidList"/>
    <dgm:cxn modelId="{2EA1C705-3DE3-49F8-A2F1-A6C2A0351BA4}" type="presParOf" srcId="{3B0E52A2-26A5-4563-889E-C32B612C1B16}" destId="{28EC2C61-0F00-43E4-B37A-06755BE79221}" srcOrd="3" destOrd="0" presId="urn:microsoft.com/office/officeart/2018/2/layout/IconVerticalSolidList"/>
    <dgm:cxn modelId="{FB716045-208B-42DC-9EB0-929DB29D7702}" type="presParOf" srcId="{8E25A6FA-AB5A-47B0-8349-E90C35797724}" destId="{24C162F2-A93C-43B9-937F-CB517262FF4A}" srcOrd="3" destOrd="0" presId="urn:microsoft.com/office/officeart/2018/2/layout/IconVerticalSolidList"/>
    <dgm:cxn modelId="{85D55140-DA66-47BA-B04F-B0F5EE6DCDF0}" type="presParOf" srcId="{8E25A6FA-AB5A-47B0-8349-E90C35797724}" destId="{2F84B96F-04D4-439F-8E70-D9DDDC08C40D}" srcOrd="4" destOrd="0" presId="urn:microsoft.com/office/officeart/2018/2/layout/IconVerticalSolidList"/>
    <dgm:cxn modelId="{2744BFA7-A8AD-4C47-B630-703A69EF6195}" type="presParOf" srcId="{2F84B96F-04D4-439F-8E70-D9DDDC08C40D}" destId="{A20D40A4-8792-4955-8C8B-1D28655EA729}" srcOrd="0" destOrd="0" presId="urn:microsoft.com/office/officeart/2018/2/layout/IconVerticalSolidList"/>
    <dgm:cxn modelId="{EF52F07F-B04A-481D-862F-D0C9EE9CF3BB}" type="presParOf" srcId="{2F84B96F-04D4-439F-8E70-D9DDDC08C40D}" destId="{A20C1E3C-DBCC-411B-9DE8-6920511A77BF}" srcOrd="1" destOrd="0" presId="urn:microsoft.com/office/officeart/2018/2/layout/IconVerticalSolidList"/>
    <dgm:cxn modelId="{66F6CE82-4E70-431B-A0AF-6913611587DF}" type="presParOf" srcId="{2F84B96F-04D4-439F-8E70-D9DDDC08C40D}" destId="{2E226D14-330E-4A57-B8DA-61AD9F66464F}" srcOrd="2" destOrd="0" presId="urn:microsoft.com/office/officeart/2018/2/layout/IconVerticalSolidList"/>
    <dgm:cxn modelId="{BA0AA5D5-E9D9-4F5C-B875-4DB342B97987}" type="presParOf" srcId="{2F84B96F-04D4-439F-8E70-D9DDDC08C40D}" destId="{2B645A34-8269-4CDD-81D6-1123C493D5E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914F8D-D081-4718-89E2-3EB6157475D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B73B76D-A3D6-4D10-90C7-F2E0460CD652}">
      <dgm:prSet custT="1"/>
      <dgm:spPr/>
      <dgm:t>
        <a:bodyPr/>
        <a:lstStyle/>
        <a:p>
          <a:r>
            <a:rPr lang="en-US" sz="4000" b="1" dirty="0"/>
            <a:t>PREGUNTAS PARA LA REFLEXIÓN</a:t>
          </a:r>
          <a:endParaRPr lang="en-US" sz="4000" dirty="0"/>
        </a:p>
      </dgm:t>
    </dgm:pt>
    <dgm:pt modelId="{97175335-AC26-49F1-ACF8-85F15EFEE9CB}" type="parTrans" cxnId="{58266E04-A27D-4865-8369-79C6B0FDE419}">
      <dgm:prSet/>
      <dgm:spPr/>
      <dgm:t>
        <a:bodyPr/>
        <a:lstStyle/>
        <a:p>
          <a:endParaRPr lang="en-US"/>
        </a:p>
      </dgm:t>
    </dgm:pt>
    <dgm:pt modelId="{7791D317-5B18-4651-9290-27CC21DFB477}" type="sibTrans" cxnId="{58266E04-A27D-4865-8369-79C6B0FDE419}">
      <dgm:prSet/>
      <dgm:spPr/>
      <dgm:t>
        <a:bodyPr/>
        <a:lstStyle/>
        <a:p>
          <a:endParaRPr lang="en-US"/>
        </a:p>
      </dgm:t>
    </dgm:pt>
    <dgm:pt modelId="{60F86CE5-92D6-4638-B89F-E525041DE992}">
      <dgm:prSet custT="1"/>
      <dgm:spPr/>
      <dgm:t>
        <a:bodyPr/>
        <a:lstStyle/>
        <a:p>
          <a:r>
            <a:rPr lang="es-ES" sz="4000" dirty="0"/>
            <a:t>Este jubileo de la Esperanza, ¿Cómo te dispones a fortalecer estas tres virtudes?</a:t>
          </a:r>
          <a:endParaRPr lang="en-US" sz="4000" dirty="0"/>
        </a:p>
      </dgm:t>
    </dgm:pt>
    <dgm:pt modelId="{DFA8682B-D126-4677-8A9C-2AC3FB9403FF}" type="parTrans" cxnId="{7A3741C6-A9E5-48C5-84FB-DED27558002A}">
      <dgm:prSet/>
      <dgm:spPr/>
      <dgm:t>
        <a:bodyPr/>
        <a:lstStyle/>
        <a:p>
          <a:endParaRPr lang="en-US"/>
        </a:p>
      </dgm:t>
    </dgm:pt>
    <dgm:pt modelId="{404B1A2E-4C13-4139-A9D6-FB1C288BD1D9}" type="sibTrans" cxnId="{7A3741C6-A9E5-48C5-84FB-DED27558002A}">
      <dgm:prSet/>
      <dgm:spPr/>
      <dgm:t>
        <a:bodyPr/>
        <a:lstStyle/>
        <a:p>
          <a:endParaRPr lang="en-US"/>
        </a:p>
      </dgm:t>
    </dgm:pt>
    <dgm:pt modelId="{ACB57291-CAEE-449D-A093-03D28E8E792E}" type="pres">
      <dgm:prSet presAssocID="{70914F8D-D081-4718-89E2-3EB6157475D0}" presName="root" presStyleCnt="0">
        <dgm:presLayoutVars>
          <dgm:dir/>
          <dgm:resizeHandles val="exact"/>
        </dgm:presLayoutVars>
      </dgm:prSet>
      <dgm:spPr/>
    </dgm:pt>
    <dgm:pt modelId="{C69865EA-6F82-4B59-B976-8168EE79AFD2}" type="pres">
      <dgm:prSet presAssocID="{7B73B76D-A3D6-4D10-90C7-F2E0460CD652}" presName="compNode" presStyleCnt="0"/>
      <dgm:spPr/>
    </dgm:pt>
    <dgm:pt modelId="{B3C7EA17-C4E3-4014-9D70-46AC26E5C691}" type="pres">
      <dgm:prSet presAssocID="{7B73B76D-A3D6-4D10-90C7-F2E0460CD652}" presName="bgRect" presStyleLbl="bgShp" presStyleIdx="0" presStyleCnt="2"/>
      <dgm:spPr/>
    </dgm:pt>
    <dgm:pt modelId="{B7AB3F3A-EB1B-4E81-8CE3-B239CBBA3785}" type="pres">
      <dgm:prSet presAssocID="{7B73B76D-A3D6-4D10-90C7-F2E0460CD65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63F1B9DC-2864-4A4B-A976-616789BA2222}" type="pres">
      <dgm:prSet presAssocID="{7B73B76D-A3D6-4D10-90C7-F2E0460CD652}" presName="spaceRect" presStyleCnt="0"/>
      <dgm:spPr/>
    </dgm:pt>
    <dgm:pt modelId="{329132C3-8039-4B3F-B0CC-B5755A27353C}" type="pres">
      <dgm:prSet presAssocID="{7B73B76D-A3D6-4D10-90C7-F2E0460CD652}" presName="parTx" presStyleLbl="revTx" presStyleIdx="0" presStyleCnt="2">
        <dgm:presLayoutVars>
          <dgm:chMax val="0"/>
          <dgm:chPref val="0"/>
        </dgm:presLayoutVars>
      </dgm:prSet>
      <dgm:spPr/>
    </dgm:pt>
    <dgm:pt modelId="{1ABAF91E-719A-4702-9C60-4D85B7A41E84}" type="pres">
      <dgm:prSet presAssocID="{7791D317-5B18-4651-9290-27CC21DFB477}" presName="sibTrans" presStyleCnt="0"/>
      <dgm:spPr/>
    </dgm:pt>
    <dgm:pt modelId="{8871861F-579D-44AD-8A34-34FAFA4D6564}" type="pres">
      <dgm:prSet presAssocID="{60F86CE5-92D6-4638-B89F-E525041DE992}" presName="compNode" presStyleCnt="0"/>
      <dgm:spPr/>
    </dgm:pt>
    <dgm:pt modelId="{CFE4DFDD-0B0A-4DA0-A5F5-F8B4F5CA51DA}" type="pres">
      <dgm:prSet presAssocID="{60F86CE5-92D6-4638-B89F-E525041DE992}" presName="bgRect" presStyleLbl="bgShp" presStyleIdx="1" presStyleCnt="2"/>
      <dgm:spPr/>
    </dgm:pt>
    <dgm:pt modelId="{9DC52F9A-6677-4A4A-90F1-AA0ED7CFC8C3}" type="pres">
      <dgm:prSet presAssocID="{60F86CE5-92D6-4638-B89F-E525041DE99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rona de laureles"/>
        </a:ext>
      </dgm:extLst>
    </dgm:pt>
    <dgm:pt modelId="{8265C1B3-69CE-4F97-8F21-8F9CAF1D2545}" type="pres">
      <dgm:prSet presAssocID="{60F86CE5-92D6-4638-B89F-E525041DE992}" presName="spaceRect" presStyleCnt="0"/>
      <dgm:spPr/>
    </dgm:pt>
    <dgm:pt modelId="{3E55CE3E-A9A8-47D6-AF4C-67182DCFD03E}" type="pres">
      <dgm:prSet presAssocID="{60F86CE5-92D6-4638-B89F-E525041DE99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8266E04-A27D-4865-8369-79C6B0FDE419}" srcId="{70914F8D-D081-4718-89E2-3EB6157475D0}" destId="{7B73B76D-A3D6-4D10-90C7-F2E0460CD652}" srcOrd="0" destOrd="0" parTransId="{97175335-AC26-49F1-ACF8-85F15EFEE9CB}" sibTransId="{7791D317-5B18-4651-9290-27CC21DFB477}"/>
    <dgm:cxn modelId="{9D12DD06-9466-487C-BA76-10D7C92348DB}" type="presOf" srcId="{7B73B76D-A3D6-4D10-90C7-F2E0460CD652}" destId="{329132C3-8039-4B3F-B0CC-B5755A27353C}" srcOrd="0" destOrd="0" presId="urn:microsoft.com/office/officeart/2018/2/layout/IconVerticalSolidList"/>
    <dgm:cxn modelId="{EEDD0B0D-56EA-42F7-802D-DBA3CAD7FDA7}" type="presOf" srcId="{60F86CE5-92D6-4638-B89F-E525041DE992}" destId="{3E55CE3E-A9A8-47D6-AF4C-67182DCFD03E}" srcOrd="0" destOrd="0" presId="urn:microsoft.com/office/officeart/2018/2/layout/IconVerticalSolidList"/>
    <dgm:cxn modelId="{7A71E093-7850-4BCF-A44B-2C2610829FB8}" type="presOf" srcId="{70914F8D-D081-4718-89E2-3EB6157475D0}" destId="{ACB57291-CAEE-449D-A093-03D28E8E792E}" srcOrd="0" destOrd="0" presId="urn:microsoft.com/office/officeart/2018/2/layout/IconVerticalSolidList"/>
    <dgm:cxn modelId="{7A3741C6-A9E5-48C5-84FB-DED27558002A}" srcId="{70914F8D-D081-4718-89E2-3EB6157475D0}" destId="{60F86CE5-92D6-4638-B89F-E525041DE992}" srcOrd="1" destOrd="0" parTransId="{DFA8682B-D126-4677-8A9C-2AC3FB9403FF}" sibTransId="{404B1A2E-4C13-4139-A9D6-FB1C288BD1D9}"/>
    <dgm:cxn modelId="{6F8C7E51-3B48-4012-ACAB-EB405B3F42E4}" type="presParOf" srcId="{ACB57291-CAEE-449D-A093-03D28E8E792E}" destId="{C69865EA-6F82-4B59-B976-8168EE79AFD2}" srcOrd="0" destOrd="0" presId="urn:microsoft.com/office/officeart/2018/2/layout/IconVerticalSolidList"/>
    <dgm:cxn modelId="{FCEFD384-562A-47E0-970E-8E095979940C}" type="presParOf" srcId="{C69865EA-6F82-4B59-B976-8168EE79AFD2}" destId="{B3C7EA17-C4E3-4014-9D70-46AC26E5C691}" srcOrd="0" destOrd="0" presId="urn:microsoft.com/office/officeart/2018/2/layout/IconVerticalSolidList"/>
    <dgm:cxn modelId="{7542B1AE-006C-4DD7-A64A-78124D51E1F8}" type="presParOf" srcId="{C69865EA-6F82-4B59-B976-8168EE79AFD2}" destId="{B7AB3F3A-EB1B-4E81-8CE3-B239CBBA3785}" srcOrd="1" destOrd="0" presId="urn:microsoft.com/office/officeart/2018/2/layout/IconVerticalSolidList"/>
    <dgm:cxn modelId="{6C9FC282-AF3A-47F2-B583-66A87EFC693A}" type="presParOf" srcId="{C69865EA-6F82-4B59-B976-8168EE79AFD2}" destId="{63F1B9DC-2864-4A4B-A976-616789BA2222}" srcOrd="2" destOrd="0" presId="urn:microsoft.com/office/officeart/2018/2/layout/IconVerticalSolidList"/>
    <dgm:cxn modelId="{C3040FD6-2E16-4A96-BD97-385CFBE36576}" type="presParOf" srcId="{C69865EA-6F82-4B59-B976-8168EE79AFD2}" destId="{329132C3-8039-4B3F-B0CC-B5755A27353C}" srcOrd="3" destOrd="0" presId="urn:microsoft.com/office/officeart/2018/2/layout/IconVerticalSolidList"/>
    <dgm:cxn modelId="{885B4BDA-7006-4657-BC60-1F1584A91E15}" type="presParOf" srcId="{ACB57291-CAEE-449D-A093-03D28E8E792E}" destId="{1ABAF91E-719A-4702-9C60-4D85B7A41E84}" srcOrd="1" destOrd="0" presId="urn:microsoft.com/office/officeart/2018/2/layout/IconVerticalSolidList"/>
    <dgm:cxn modelId="{4D704110-E5DC-4DD5-994B-EFF496E15E6E}" type="presParOf" srcId="{ACB57291-CAEE-449D-A093-03D28E8E792E}" destId="{8871861F-579D-44AD-8A34-34FAFA4D6564}" srcOrd="2" destOrd="0" presId="urn:microsoft.com/office/officeart/2018/2/layout/IconVerticalSolidList"/>
    <dgm:cxn modelId="{792BB40E-66A7-4815-A612-29B87A3FAFBB}" type="presParOf" srcId="{8871861F-579D-44AD-8A34-34FAFA4D6564}" destId="{CFE4DFDD-0B0A-4DA0-A5F5-F8B4F5CA51DA}" srcOrd="0" destOrd="0" presId="urn:microsoft.com/office/officeart/2018/2/layout/IconVerticalSolidList"/>
    <dgm:cxn modelId="{D7ED67DA-D797-426E-B4F5-6FFB03A2D206}" type="presParOf" srcId="{8871861F-579D-44AD-8A34-34FAFA4D6564}" destId="{9DC52F9A-6677-4A4A-90F1-AA0ED7CFC8C3}" srcOrd="1" destOrd="0" presId="urn:microsoft.com/office/officeart/2018/2/layout/IconVerticalSolidList"/>
    <dgm:cxn modelId="{437E0F97-5609-4C78-B936-FB66DD6D4637}" type="presParOf" srcId="{8871861F-579D-44AD-8A34-34FAFA4D6564}" destId="{8265C1B3-69CE-4F97-8F21-8F9CAF1D2545}" srcOrd="2" destOrd="0" presId="urn:microsoft.com/office/officeart/2018/2/layout/IconVerticalSolidList"/>
    <dgm:cxn modelId="{0ED1FD9C-76F7-4044-AD4E-85E08CC4E2C7}" type="presParOf" srcId="{8871861F-579D-44AD-8A34-34FAFA4D6564}" destId="{3E55CE3E-A9A8-47D6-AF4C-67182DCFD03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BCE187-AA9E-40AE-B8DD-9CABC06173A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958DE9E-B0C7-40BA-89D3-FE5894E2EB7B}">
      <dgm:prSet/>
      <dgm:spPr/>
      <dgm:t>
        <a:bodyPr/>
        <a:lstStyle/>
        <a:p>
          <a:pPr>
            <a:defRPr cap="all"/>
          </a:pPr>
          <a:r>
            <a:rPr lang="en-US" b="1"/>
            <a:t>PREGUNTAS PARA LA REFLEXIÓN</a:t>
          </a:r>
          <a:endParaRPr lang="en-US"/>
        </a:p>
      </dgm:t>
    </dgm:pt>
    <dgm:pt modelId="{F4FB4BAB-DE96-443A-8C43-FD0A6ECADCCC}" type="parTrans" cxnId="{69849723-2448-427F-A141-99059F38F364}">
      <dgm:prSet/>
      <dgm:spPr/>
      <dgm:t>
        <a:bodyPr/>
        <a:lstStyle/>
        <a:p>
          <a:endParaRPr lang="en-US"/>
        </a:p>
      </dgm:t>
    </dgm:pt>
    <dgm:pt modelId="{E5B5AE50-844C-41DB-8B66-3555EB07B4BD}" type="sibTrans" cxnId="{69849723-2448-427F-A141-99059F38F364}">
      <dgm:prSet/>
      <dgm:spPr/>
      <dgm:t>
        <a:bodyPr/>
        <a:lstStyle/>
        <a:p>
          <a:endParaRPr lang="en-US"/>
        </a:p>
      </dgm:t>
    </dgm:pt>
    <dgm:pt modelId="{D1756D49-DD55-4452-AE48-DBCCB752D41B}">
      <dgm:prSet custT="1"/>
      <dgm:spPr/>
      <dgm:t>
        <a:bodyPr/>
        <a:lstStyle/>
        <a:p>
          <a:pPr algn="ctr">
            <a:defRPr cap="all"/>
          </a:pPr>
          <a:r>
            <a:rPr lang="en-US" sz="2600" dirty="0"/>
            <a:t>¿Cómo me </a:t>
          </a:r>
          <a:r>
            <a:rPr lang="es-ES" sz="2600" dirty="0"/>
            <a:t>ayuda</a:t>
          </a:r>
          <a:r>
            <a:rPr lang="en-US" sz="2600" dirty="0"/>
            <a:t> la virtud de la Esperanza para seguir a Jesús evangelizador y servidor de los pobres?</a:t>
          </a:r>
        </a:p>
      </dgm:t>
    </dgm:pt>
    <dgm:pt modelId="{E2D0487A-605C-48F3-A9B8-A17E8F81E960}" type="parTrans" cxnId="{4114B7B4-8F9C-45CB-9D44-5E909EB82AF9}">
      <dgm:prSet/>
      <dgm:spPr/>
      <dgm:t>
        <a:bodyPr/>
        <a:lstStyle/>
        <a:p>
          <a:endParaRPr lang="en-US"/>
        </a:p>
      </dgm:t>
    </dgm:pt>
    <dgm:pt modelId="{F83DD315-984D-48A1-A8B7-D0DAD91F9E55}" type="sibTrans" cxnId="{4114B7B4-8F9C-45CB-9D44-5E909EB82AF9}">
      <dgm:prSet/>
      <dgm:spPr/>
      <dgm:t>
        <a:bodyPr/>
        <a:lstStyle/>
        <a:p>
          <a:endParaRPr lang="en-US"/>
        </a:p>
      </dgm:t>
    </dgm:pt>
    <dgm:pt modelId="{97810860-FDB2-4F6A-890F-686C3DAF775A}">
      <dgm:prSet/>
      <dgm:spPr/>
      <dgm:t>
        <a:bodyPr/>
        <a:lstStyle/>
        <a:p>
          <a:pPr algn="ctr">
            <a:defRPr cap="all"/>
          </a:pPr>
          <a:r>
            <a:rPr lang="en-US" dirty="0"/>
            <a:t>¿De qué manera la virtud de la Esperanza motiva mi servicio a los más pobres?</a:t>
          </a:r>
        </a:p>
      </dgm:t>
    </dgm:pt>
    <dgm:pt modelId="{E773FCC5-03D5-47A8-A557-0080189B8A27}" type="parTrans" cxnId="{66B0B9FC-43E0-4220-9741-E33200FA86B2}">
      <dgm:prSet/>
      <dgm:spPr/>
      <dgm:t>
        <a:bodyPr/>
        <a:lstStyle/>
        <a:p>
          <a:endParaRPr lang="en-US"/>
        </a:p>
      </dgm:t>
    </dgm:pt>
    <dgm:pt modelId="{4B976536-6759-4265-963F-4B0CB242C556}" type="sibTrans" cxnId="{66B0B9FC-43E0-4220-9741-E33200FA86B2}">
      <dgm:prSet/>
      <dgm:spPr/>
      <dgm:t>
        <a:bodyPr/>
        <a:lstStyle/>
        <a:p>
          <a:endParaRPr lang="en-US"/>
        </a:p>
      </dgm:t>
    </dgm:pt>
    <dgm:pt modelId="{642AEEFC-82BB-4258-8D5F-D00A68B33FAC}" type="pres">
      <dgm:prSet presAssocID="{0FBCE187-AA9E-40AE-B8DD-9CABC06173AE}" presName="root" presStyleCnt="0">
        <dgm:presLayoutVars>
          <dgm:dir/>
          <dgm:resizeHandles val="exact"/>
        </dgm:presLayoutVars>
      </dgm:prSet>
      <dgm:spPr/>
    </dgm:pt>
    <dgm:pt modelId="{A84437DF-4B7A-4105-99C7-50D10A887733}" type="pres">
      <dgm:prSet presAssocID="{5958DE9E-B0C7-40BA-89D3-FE5894E2EB7B}" presName="compNode" presStyleCnt="0"/>
      <dgm:spPr/>
    </dgm:pt>
    <dgm:pt modelId="{993396AD-0410-4830-96FA-340BB33FCC32}" type="pres">
      <dgm:prSet presAssocID="{5958DE9E-B0C7-40BA-89D3-FE5894E2EB7B}" presName="iconBgRect" presStyleLbl="bgShp" presStyleIdx="0" presStyleCnt="3"/>
      <dgm:spPr/>
    </dgm:pt>
    <dgm:pt modelId="{1EA34FC9-C9B0-4463-A67F-89A021331C27}" type="pres">
      <dgm:prSet presAssocID="{5958DE9E-B0C7-40BA-89D3-FE5894E2EB7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B8425472-4F2B-40DB-AF27-2180963603EE}" type="pres">
      <dgm:prSet presAssocID="{5958DE9E-B0C7-40BA-89D3-FE5894E2EB7B}" presName="spaceRect" presStyleCnt="0"/>
      <dgm:spPr/>
    </dgm:pt>
    <dgm:pt modelId="{599E30E5-D7F3-4553-87EC-9406D10FCE87}" type="pres">
      <dgm:prSet presAssocID="{5958DE9E-B0C7-40BA-89D3-FE5894E2EB7B}" presName="textRect" presStyleLbl="revTx" presStyleIdx="0" presStyleCnt="3">
        <dgm:presLayoutVars>
          <dgm:chMax val="1"/>
          <dgm:chPref val="1"/>
        </dgm:presLayoutVars>
      </dgm:prSet>
      <dgm:spPr/>
    </dgm:pt>
    <dgm:pt modelId="{BFE28D92-EBE6-4EA6-A1BA-64BB69D64EB0}" type="pres">
      <dgm:prSet presAssocID="{E5B5AE50-844C-41DB-8B66-3555EB07B4BD}" presName="sibTrans" presStyleCnt="0"/>
      <dgm:spPr/>
    </dgm:pt>
    <dgm:pt modelId="{86E308E2-9898-42DD-B8C1-798B59A72F25}" type="pres">
      <dgm:prSet presAssocID="{D1756D49-DD55-4452-AE48-DBCCB752D41B}" presName="compNode" presStyleCnt="0"/>
      <dgm:spPr/>
    </dgm:pt>
    <dgm:pt modelId="{F16C8BF9-6749-4881-A5EB-A59F5F6077DC}" type="pres">
      <dgm:prSet presAssocID="{D1756D49-DD55-4452-AE48-DBCCB752D41B}" presName="iconBgRect" presStyleLbl="bgShp" presStyleIdx="1" presStyleCnt="3"/>
      <dgm:spPr/>
    </dgm:pt>
    <dgm:pt modelId="{46983B93-4767-4D64-885E-6D55EC2C5CDB}" type="pres">
      <dgm:prSet presAssocID="{D1756D49-DD55-4452-AE48-DBCCB752D41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razón"/>
        </a:ext>
      </dgm:extLst>
    </dgm:pt>
    <dgm:pt modelId="{69CB6529-725D-490A-840F-66586B897725}" type="pres">
      <dgm:prSet presAssocID="{D1756D49-DD55-4452-AE48-DBCCB752D41B}" presName="spaceRect" presStyleCnt="0"/>
      <dgm:spPr/>
    </dgm:pt>
    <dgm:pt modelId="{6793898A-2280-4EF4-BBCA-20CDBD47EC37}" type="pres">
      <dgm:prSet presAssocID="{D1756D49-DD55-4452-AE48-DBCCB752D41B}" presName="textRect" presStyleLbl="revTx" presStyleIdx="1" presStyleCnt="3">
        <dgm:presLayoutVars>
          <dgm:chMax val="1"/>
          <dgm:chPref val="1"/>
        </dgm:presLayoutVars>
      </dgm:prSet>
      <dgm:spPr/>
    </dgm:pt>
    <dgm:pt modelId="{BB9E0196-755F-49D1-B070-A981F7401F61}" type="pres">
      <dgm:prSet presAssocID="{F83DD315-984D-48A1-A8B7-D0DAD91F9E55}" presName="sibTrans" presStyleCnt="0"/>
      <dgm:spPr/>
    </dgm:pt>
    <dgm:pt modelId="{31BFF8FC-A81C-4DE9-B2D6-390DA3BC2F40}" type="pres">
      <dgm:prSet presAssocID="{97810860-FDB2-4F6A-890F-686C3DAF775A}" presName="compNode" presStyleCnt="0"/>
      <dgm:spPr/>
    </dgm:pt>
    <dgm:pt modelId="{7A0E544C-818B-4413-ACCC-90DACE076915}" type="pres">
      <dgm:prSet presAssocID="{97810860-FDB2-4F6A-890F-686C3DAF775A}" presName="iconBgRect" presStyleLbl="bgShp" presStyleIdx="2" presStyleCnt="3" custLinFactNeighborX="-942" custLinFactNeighborY="3952"/>
      <dgm:spPr/>
    </dgm:pt>
    <dgm:pt modelId="{D3B8470B-8A1E-4F1D-A80F-6504935289B5}" type="pres">
      <dgm:prSet presAssocID="{97810860-FDB2-4F6A-890F-686C3DAF775A}" presName="iconRect" presStyleLbl="node1" presStyleIdx="2" presStyleCnt="3" custScaleX="134125"/>
      <dgm:spPr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  <a:ln>
          <a:noFill/>
        </a:ln>
      </dgm:spPr>
    </dgm:pt>
    <dgm:pt modelId="{AA4D82DF-038B-4EC8-8A88-CF72BCFBA293}" type="pres">
      <dgm:prSet presAssocID="{97810860-FDB2-4F6A-890F-686C3DAF775A}" presName="spaceRect" presStyleCnt="0"/>
      <dgm:spPr/>
    </dgm:pt>
    <dgm:pt modelId="{DD762756-C30E-42E2-ACAD-195BD6B7839B}" type="pres">
      <dgm:prSet presAssocID="{97810860-FDB2-4F6A-890F-686C3DAF775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1E7E210-6496-499B-9945-90EA536E8E6C}" type="presOf" srcId="{97810860-FDB2-4F6A-890F-686C3DAF775A}" destId="{DD762756-C30E-42E2-ACAD-195BD6B7839B}" srcOrd="0" destOrd="0" presId="urn:microsoft.com/office/officeart/2018/5/layout/IconCircleLabelList"/>
    <dgm:cxn modelId="{69849723-2448-427F-A141-99059F38F364}" srcId="{0FBCE187-AA9E-40AE-B8DD-9CABC06173AE}" destId="{5958DE9E-B0C7-40BA-89D3-FE5894E2EB7B}" srcOrd="0" destOrd="0" parTransId="{F4FB4BAB-DE96-443A-8C43-FD0A6ECADCCC}" sibTransId="{E5B5AE50-844C-41DB-8B66-3555EB07B4BD}"/>
    <dgm:cxn modelId="{4A8C81A4-DC89-4CFD-9698-944E52A5717C}" type="presOf" srcId="{5958DE9E-B0C7-40BA-89D3-FE5894E2EB7B}" destId="{599E30E5-D7F3-4553-87EC-9406D10FCE87}" srcOrd="0" destOrd="0" presId="urn:microsoft.com/office/officeart/2018/5/layout/IconCircleLabelList"/>
    <dgm:cxn modelId="{4114B7B4-8F9C-45CB-9D44-5E909EB82AF9}" srcId="{0FBCE187-AA9E-40AE-B8DD-9CABC06173AE}" destId="{D1756D49-DD55-4452-AE48-DBCCB752D41B}" srcOrd="1" destOrd="0" parTransId="{E2D0487A-605C-48F3-A9B8-A17E8F81E960}" sibTransId="{F83DD315-984D-48A1-A8B7-D0DAD91F9E55}"/>
    <dgm:cxn modelId="{FCCED4D5-92E6-4915-AB91-92135567BBA9}" type="presOf" srcId="{D1756D49-DD55-4452-AE48-DBCCB752D41B}" destId="{6793898A-2280-4EF4-BBCA-20CDBD47EC37}" srcOrd="0" destOrd="0" presId="urn:microsoft.com/office/officeart/2018/5/layout/IconCircleLabelList"/>
    <dgm:cxn modelId="{F9FD5FF1-D0F0-48C9-BB9B-9EAD3AAFB7E0}" type="presOf" srcId="{0FBCE187-AA9E-40AE-B8DD-9CABC06173AE}" destId="{642AEEFC-82BB-4258-8D5F-D00A68B33FAC}" srcOrd="0" destOrd="0" presId="urn:microsoft.com/office/officeart/2018/5/layout/IconCircleLabelList"/>
    <dgm:cxn modelId="{66B0B9FC-43E0-4220-9741-E33200FA86B2}" srcId="{0FBCE187-AA9E-40AE-B8DD-9CABC06173AE}" destId="{97810860-FDB2-4F6A-890F-686C3DAF775A}" srcOrd="2" destOrd="0" parTransId="{E773FCC5-03D5-47A8-A557-0080189B8A27}" sibTransId="{4B976536-6759-4265-963F-4B0CB242C556}"/>
    <dgm:cxn modelId="{40F78FD9-70D7-4569-92C6-792F463EAB39}" type="presParOf" srcId="{642AEEFC-82BB-4258-8D5F-D00A68B33FAC}" destId="{A84437DF-4B7A-4105-99C7-50D10A887733}" srcOrd="0" destOrd="0" presId="urn:microsoft.com/office/officeart/2018/5/layout/IconCircleLabelList"/>
    <dgm:cxn modelId="{C8C4667E-0C6C-42DE-8DFF-C38A00E4D907}" type="presParOf" srcId="{A84437DF-4B7A-4105-99C7-50D10A887733}" destId="{993396AD-0410-4830-96FA-340BB33FCC32}" srcOrd="0" destOrd="0" presId="urn:microsoft.com/office/officeart/2018/5/layout/IconCircleLabelList"/>
    <dgm:cxn modelId="{B5368983-0C7F-41C7-A141-E769ABE5B135}" type="presParOf" srcId="{A84437DF-4B7A-4105-99C7-50D10A887733}" destId="{1EA34FC9-C9B0-4463-A67F-89A021331C27}" srcOrd="1" destOrd="0" presId="urn:microsoft.com/office/officeart/2018/5/layout/IconCircleLabelList"/>
    <dgm:cxn modelId="{DDC84782-7D28-40A5-8A29-498A853C4CBA}" type="presParOf" srcId="{A84437DF-4B7A-4105-99C7-50D10A887733}" destId="{B8425472-4F2B-40DB-AF27-2180963603EE}" srcOrd="2" destOrd="0" presId="urn:microsoft.com/office/officeart/2018/5/layout/IconCircleLabelList"/>
    <dgm:cxn modelId="{E21FFF93-9D98-4347-846A-9A459E7EAC16}" type="presParOf" srcId="{A84437DF-4B7A-4105-99C7-50D10A887733}" destId="{599E30E5-D7F3-4553-87EC-9406D10FCE87}" srcOrd="3" destOrd="0" presId="urn:microsoft.com/office/officeart/2018/5/layout/IconCircleLabelList"/>
    <dgm:cxn modelId="{A7AD6E1A-89D4-4C9D-960E-977B23A42E71}" type="presParOf" srcId="{642AEEFC-82BB-4258-8D5F-D00A68B33FAC}" destId="{BFE28D92-EBE6-4EA6-A1BA-64BB69D64EB0}" srcOrd="1" destOrd="0" presId="urn:microsoft.com/office/officeart/2018/5/layout/IconCircleLabelList"/>
    <dgm:cxn modelId="{D4207CAA-419E-4382-ABBF-CB4E3C39D225}" type="presParOf" srcId="{642AEEFC-82BB-4258-8D5F-D00A68B33FAC}" destId="{86E308E2-9898-42DD-B8C1-798B59A72F25}" srcOrd="2" destOrd="0" presId="urn:microsoft.com/office/officeart/2018/5/layout/IconCircleLabelList"/>
    <dgm:cxn modelId="{D124EF0E-E95D-4DD0-8A9D-748266A3A486}" type="presParOf" srcId="{86E308E2-9898-42DD-B8C1-798B59A72F25}" destId="{F16C8BF9-6749-4881-A5EB-A59F5F6077DC}" srcOrd="0" destOrd="0" presId="urn:microsoft.com/office/officeart/2018/5/layout/IconCircleLabelList"/>
    <dgm:cxn modelId="{F27CE7F6-D4E8-4BAC-B7B7-12B686B41B10}" type="presParOf" srcId="{86E308E2-9898-42DD-B8C1-798B59A72F25}" destId="{46983B93-4767-4D64-885E-6D55EC2C5CDB}" srcOrd="1" destOrd="0" presId="urn:microsoft.com/office/officeart/2018/5/layout/IconCircleLabelList"/>
    <dgm:cxn modelId="{73BC1C84-6D0C-4F03-8862-1226474F2AA3}" type="presParOf" srcId="{86E308E2-9898-42DD-B8C1-798B59A72F25}" destId="{69CB6529-725D-490A-840F-66586B897725}" srcOrd="2" destOrd="0" presId="urn:microsoft.com/office/officeart/2018/5/layout/IconCircleLabelList"/>
    <dgm:cxn modelId="{8ADFB833-CD08-417A-B099-A1EA4517A9F3}" type="presParOf" srcId="{86E308E2-9898-42DD-B8C1-798B59A72F25}" destId="{6793898A-2280-4EF4-BBCA-20CDBD47EC37}" srcOrd="3" destOrd="0" presId="urn:microsoft.com/office/officeart/2018/5/layout/IconCircleLabelList"/>
    <dgm:cxn modelId="{83416838-63CE-4CAD-B856-7046DEDDE371}" type="presParOf" srcId="{642AEEFC-82BB-4258-8D5F-D00A68B33FAC}" destId="{BB9E0196-755F-49D1-B070-A981F7401F61}" srcOrd="3" destOrd="0" presId="urn:microsoft.com/office/officeart/2018/5/layout/IconCircleLabelList"/>
    <dgm:cxn modelId="{C511C987-634C-49AD-88BC-DA1A60AF3F09}" type="presParOf" srcId="{642AEEFC-82BB-4258-8D5F-D00A68B33FAC}" destId="{31BFF8FC-A81C-4DE9-B2D6-390DA3BC2F40}" srcOrd="4" destOrd="0" presId="urn:microsoft.com/office/officeart/2018/5/layout/IconCircleLabelList"/>
    <dgm:cxn modelId="{DB607440-5F26-41CE-BB20-6BC3AE86625D}" type="presParOf" srcId="{31BFF8FC-A81C-4DE9-B2D6-390DA3BC2F40}" destId="{7A0E544C-818B-4413-ACCC-90DACE076915}" srcOrd="0" destOrd="0" presId="urn:microsoft.com/office/officeart/2018/5/layout/IconCircleLabelList"/>
    <dgm:cxn modelId="{65DF323A-DEE0-4832-96FB-4C765083B896}" type="presParOf" srcId="{31BFF8FC-A81C-4DE9-B2D6-390DA3BC2F40}" destId="{D3B8470B-8A1E-4F1D-A80F-6504935289B5}" srcOrd="1" destOrd="0" presId="urn:microsoft.com/office/officeart/2018/5/layout/IconCircleLabelList"/>
    <dgm:cxn modelId="{14E8265B-39A9-49E9-9599-896790833871}" type="presParOf" srcId="{31BFF8FC-A81C-4DE9-B2D6-390DA3BC2F40}" destId="{AA4D82DF-038B-4EC8-8A88-CF72BCFBA293}" srcOrd="2" destOrd="0" presId="urn:microsoft.com/office/officeart/2018/5/layout/IconCircleLabelList"/>
    <dgm:cxn modelId="{49C2DE5C-D507-4C42-A386-005C7C0515F7}" type="presParOf" srcId="{31BFF8FC-A81C-4DE9-B2D6-390DA3BC2F40}" destId="{DD762756-C30E-42E2-ACAD-195BD6B7839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0A106-D581-494C-9FBB-D523E0F22440}">
      <dsp:nvSpPr>
        <dsp:cNvPr id="0" name=""/>
        <dsp:cNvSpPr/>
      </dsp:nvSpPr>
      <dsp:spPr>
        <a:xfrm>
          <a:off x="0" y="487"/>
          <a:ext cx="9810750" cy="1139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DBF83-E110-4B40-B86A-80C45022AF15}">
      <dsp:nvSpPr>
        <dsp:cNvPr id="0" name=""/>
        <dsp:cNvSpPr/>
      </dsp:nvSpPr>
      <dsp:spPr>
        <a:xfrm>
          <a:off x="344787" y="256940"/>
          <a:ext cx="626886" cy="6268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520BA-5D1D-4698-9F7B-D61DF167A3FD}">
      <dsp:nvSpPr>
        <dsp:cNvPr id="0" name=""/>
        <dsp:cNvSpPr/>
      </dsp:nvSpPr>
      <dsp:spPr>
        <a:xfrm>
          <a:off x="1316460" y="487"/>
          <a:ext cx="8494289" cy="1139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28" tIns="120628" rIns="120628" bIns="120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PREGUNTAS PARA LA REFLEXIÓN</a:t>
          </a:r>
          <a:endParaRPr lang="en-US" sz="2500" kern="1200" dirty="0"/>
        </a:p>
      </dsp:txBody>
      <dsp:txXfrm>
        <a:off x="1316460" y="487"/>
        <a:ext cx="8494289" cy="1139792"/>
      </dsp:txXfrm>
    </dsp:sp>
    <dsp:sp modelId="{180B1F29-4AB7-4CC9-B171-E47E564AFBDC}">
      <dsp:nvSpPr>
        <dsp:cNvPr id="0" name=""/>
        <dsp:cNvSpPr/>
      </dsp:nvSpPr>
      <dsp:spPr>
        <a:xfrm>
          <a:off x="0" y="1425228"/>
          <a:ext cx="9810750" cy="1139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0F5B7-860E-4449-93F8-D07044EA008D}">
      <dsp:nvSpPr>
        <dsp:cNvPr id="0" name=""/>
        <dsp:cNvSpPr/>
      </dsp:nvSpPr>
      <dsp:spPr>
        <a:xfrm>
          <a:off x="344787" y="1681681"/>
          <a:ext cx="626886" cy="6268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EC2C61-0F00-43E4-B37A-06755BE79221}">
      <dsp:nvSpPr>
        <dsp:cNvPr id="0" name=""/>
        <dsp:cNvSpPr/>
      </dsp:nvSpPr>
      <dsp:spPr>
        <a:xfrm>
          <a:off x="1316460" y="1425228"/>
          <a:ext cx="8494289" cy="1139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28" tIns="120628" rIns="120628" bIns="120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¿Vivo la </a:t>
          </a:r>
          <a:r>
            <a:rPr lang="es-ES" sz="2500" kern="1200" dirty="0"/>
            <a:t>virtud</a:t>
          </a:r>
          <a:r>
            <a:rPr lang="en-US" sz="2500" kern="1200" dirty="0"/>
            <a:t> de la Esperanza poniendo la confianza en las promesas que Jesús nos ha hecho?</a:t>
          </a:r>
        </a:p>
      </dsp:txBody>
      <dsp:txXfrm>
        <a:off x="1316460" y="1425228"/>
        <a:ext cx="8494289" cy="1139792"/>
      </dsp:txXfrm>
    </dsp:sp>
    <dsp:sp modelId="{A20D40A4-8792-4955-8C8B-1D28655EA729}">
      <dsp:nvSpPr>
        <dsp:cNvPr id="0" name=""/>
        <dsp:cNvSpPr/>
      </dsp:nvSpPr>
      <dsp:spPr>
        <a:xfrm>
          <a:off x="0" y="2849969"/>
          <a:ext cx="9810750" cy="11397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1E3C-DBCC-411B-9DE8-6920511A77BF}">
      <dsp:nvSpPr>
        <dsp:cNvPr id="0" name=""/>
        <dsp:cNvSpPr/>
      </dsp:nvSpPr>
      <dsp:spPr>
        <a:xfrm>
          <a:off x="344787" y="3106422"/>
          <a:ext cx="626886" cy="6268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45A34-8269-4CDD-81D6-1123C493D5E3}">
      <dsp:nvSpPr>
        <dsp:cNvPr id="0" name=""/>
        <dsp:cNvSpPr/>
      </dsp:nvSpPr>
      <dsp:spPr>
        <a:xfrm>
          <a:off x="1316460" y="2849969"/>
          <a:ext cx="8494289" cy="1139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28" tIns="120628" rIns="120628" bIns="120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¿Cómo experimento la virtud de la Esperanza en el desaliento y en las dificultades?</a:t>
          </a:r>
        </a:p>
      </dsp:txBody>
      <dsp:txXfrm>
        <a:off x="1316460" y="2849969"/>
        <a:ext cx="8494289" cy="1139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7EA17-C4E3-4014-9D70-46AC26E5C691}">
      <dsp:nvSpPr>
        <dsp:cNvPr id="0" name=""/>
        <dsp:cNvSpPr/>
      </dsp:nvSpPr>
      <dsp:spPr>
        <a:xfrm>
          <a:off x="0" y="864611"/>
          <a:ext cx="11218606" cy="15962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B3F3A-EB1B-4E81-8CE3-B239CBBA3785}">
      <dsp:nvSpPr>
        <dsp:cNvPr id="0" name=""/>
        <dsp:cNvSpPr/>
      </dsp:nvSpPr>
      <dsp:spPr>
        <a:xfrm>
          <a:off x="482852" y="1223757"/>
          <a:ext cx="877913" cy="8779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132C3-8039-4B3F-B0CC-B5755A27353C}">
      <dsp:nvSpPr>
        <dsp:cNvPr id="0" name=""/>
        <dsp:cNvSpPr/>
      </dsp:nvSpPr>
      <dsp:spPr>
        <a:xfrm>
          <a:off x="1843617" y="864611"/>
          <a:ext cx="9374988" cy="1596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32" tIns="168932" rIns="168932" bIns="168932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/>
            <a:t>PREGUNTAS PARA LA REFLEXIÓN</a:t>
          </a:r>
          <a:endParaRPr lang="en-US" sz="4000" kern="1200" dirty="0"/>
        </a:p>
      </dsp:txBody>
      <dsp:txXfrm>
        <a:off x="1843617" y="864611"/>
        <a:ext cx="9374988" cy="1596205"/>
      </dsp:txXfrm>
    </dsp:sp>
    <dsp:sp modelId="{CFE4DFDD-0B0A-4DA0-A5F5-F8B4F5CA51DA}">
      <dsp:nvSpPr>
        <dsp:cNvPr id="0" name=""/>
        <dsp:cNvSpPr/>
      </dsp:nvSpPr>
      <dsp:spPr>
        <a:xfrm>
          <a:off x="0" y="2859868"/>
          <a:ext cx="11218606" cy="15962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52F9A-6677-4A4A-90F1-AA0ED7CFC8C3}">
      <dsp:nvSpPr>
        <dsp:cNvPr id="0" name=""/>
        <dsp:cNvSpPr/>
      </dsp:nvSpPr>
      <dsp:spPr>
        <a:xfrm>
          <a:off x="482852" y="3219014"/>
          <a:ext cx="877913" cy="8779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55CE3E-A9A8-47D6-AF4C-67182DCFD03E}">
      <dsp:nvSpPr>
        <dsp:cNvPr id="0" name=""/>
        <dsp:cNvSpPr/>
      </dsp:nvSpPr>
      <dsp:spPr>
        <a:xfrm>
          <a:off x="1843617" y="2859868"/>
          <a:ext cx="9374988" cy="1596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32" tIns="168932" rIns="168932" bIns="168932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Este jubileo de la Esperanza, ¿Cómo te dispones a fortalecer estas tres virtudes?</a:t>
          </a:r>
          <a:endParaRPr lang="en-US" sz="4000" kern="1200" dirty="0"/>
        </a:p>
      </dsp:txBody>
      <dsp:txXfrm>
        <a:off x="1843617" y="2859868"/>
        <a:ext cx="9374988" cy="15962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396AD-0410-4830-96FA-340BB33FCC32}">
      <dsp:nvSpPr>
        <dsp:cNvPr id="0" name=""/>
        <dsp:cNvSpPr/>
      </dsp:nvSpPr>
      <dsp:spPr>
        <a:xfrm>
          <a:off x="659975" y="438956"/>
          <a:ext cx="1990125" cy="1990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A34FC9-C9B0-4463-A67F-89A021331C27}">
      <dsp:nvSpPr>
        <dsp:cNvPr id="0" name=""/>
        <dsp:cNvSpPr/>
      </dsp:nvSpPr>
      <dsp:spPr>
        <a:xfrm>
          <a:off x="1084100" y="863081"/>
          <a:ext cx="1141875" cy="114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E30E5-D7F3-4553-87EC-9406D10FCE87}">
      <dsp:nvSpPr>
        <dsp:cNvPr id="0" name=""/>
        <dsp:cNvSpPr/>
      </dsp:nvSpPr>
      <dsp:spPr>
        <a:xfrm>
          <a:off x="23788" y="3048956"/>
          <a:ext cx="32625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b="1" kern="1200"/>
            <a:t>PREGUNTAS PARA LA REFLEXIÓN</a:t>
          </a:r>
          <a:endParaRPr lang="en-US" sz="2800" kern="1200"/>
        </a:p>
      </dsp:txBody>
      <dsp:txXfrm>
        <a:off x="23788" y="3048956"/>
        <a:ext cx="3262500" cy="2385000"/>
      </dsp:txXfrm>
    </dsp:sp>
    <dsp:sp modelId="{F16C8BF9-6749-4881-A5EB-A59F5F6077DC}">
      <dsp:nvSpPr>
        <dsp:cNvPr id="0" name=""/>
        <dsp:cNvSpPr/>
      </dsp:nvSpPr>
      <dsp:spPr>
        <a:xfrm>
          <a:off x="4493413" y="438956"/>
          <a:ext cx="1990125" cy="1990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83B93-4767-4D64-885E-6D55EC2C5CDB}">
      <dsp:nvSpPr>
        <dsp:cNvPr id="0" name=""/>
        <dsp:cNvSpPr/>
      </dsp:nvSpPr>
      <dsp:spPr>
        <a:xfrm>
          <a:off x="4917538" y="863081"/>
          <a:ext cx="1141875" cy="114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93898A-2280-4EF4-BBCA-20CDBD47EC37}">
      <dsp:nvSpPr>
        <dsp:cNvPr id="0" name=""/>
        <dsp:cNvSpPr/>
      </dsp:nvSpPr>
      <dsp:spPr>
        <a:xfrm>
          <a:off x="3857225" y="3048956"/>
          <a:ext cx="32625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¿Cómo me </a:t>
          </a:r>
          <a:r>
            <a:rPr lang="es-ES" sz="2600" kern="1200" dirty="0"/>
            <a:t>ayuda</a:t>
          </a:r>
          <a:r>
            <a:rPr lang="en-US" sz="2600" kern="1200" dirty="0"/>
            <a:t> la virtud de la Esperanza para seguir a Jesús evangelizador y servidor de los pobres?</a:t>
          </a:r>
        </a:p>
      </dsp:txBody>
      <dsp:txXfrm>
        <a:off x="3857225" y="3048956"/>
        <a:ext cx="3262500" cy="2385000"/>
      </dsp:txXfrm>
    </dsp:sp>
    <dsp:sp modelId="{7A0E544C-818B-4413-ACCC-90DACE076915}">
      <dsp:nvSpPr>
        <dsp:cNvPr id="0" name=""/>
        <dsp:cNvSpPr/>
      </dsp:nvSpPr>
      <dsp:spPr>
        <a:xfrm>
          <a:off x="8308104" y="517606"/>
          <a:ext cx="1990125" cy="19901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B8470B-8A1E-4F1D-A80F-6504935289B5}">
      <dsp:nvSpPr>
        <dsp:cNvPr id="0" name=""/>
        <dsp:cNvSpPr/>
      </dsp:nvSpPr>
      <dsp:spPr>
        <a:xfrm>
          <a:off x="8556143" y="863081"/>
          <a:ext cx="1531539" cy="1141875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62756-C30E-42E2-ACAD-195BD6B7839B}">
      <dsp:nvSpPr>
        <dsp:cNvPr id="0" name=""/>
        <dsp:cNvSpPr/>
      </dsp:nvSpPr>
      <dsp:spPr>
        <a:xfrm>
          <a:off x="7690663" y="3048956"/>
          <a:ext cx="32625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kern="1200" dirty="0"/>
            <a:t>¿De qué manera la virtud de la Esperanza motiva mi servicio a los más pobres?</a:t>
          </a:r>
        </a:p>
      </dsp:txBody>
      <dsp:txXfrm>
        <a:off x="7690663" y="3048956"/>
        <a:ext cx="3262500" cy="238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7T10:40:58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8T05:41:42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7T10:50:55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8T05:41:18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7T12:43:45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8T06:22:49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8T06:16:13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8T06:30:46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75119-18F0-4FAF-B157-2980B545122E}" type="datetimeFigureOut">
              <a:rPr lang="es-ES" smtClean="0"/>
              <a:t>18/12/2024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48B2A-A2DF-464B-AAB9-E4240F151874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3167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 La esperanza es la más </a:t>
            </a:r>
            <a:r>
              <a:rPr lang="es-ES" b="1" dirty="0"/>
              <a:t>humilde</a:t>
            </a:r>
            <a:r>
              <a:rPr lang="es-ES" dirty="0"/>
              <a:t> de las virtudes teologales porque permanece oculta y es arriesgada. San Pablo la describe como una ardiente expectativa hacia la revelación del Hijo de Dios (Rom 8:19).</a:t>
            </a:r>
          </a:p>
          <a:p>
            <a:r>
              <a:rPr lang="es-ES" dirty="0"/>
              <a:t>La esperanza necesita </a:t>
            </a:r>
            <a:r>
              <a:rPr lang="es-ES" b="1" dirty="0"/>
              <a:t>paciencia</a:t>
            </a:r>
            <a:r>
              <a:rPr lang="es-ES" dirty="0"/>
              <a:t>, similar a la paciencia necesaria para ver crecer el grano de mostaza. Es saber que sembramos, pero es Dios quien da el crecimiento.</a:t>
            </a:r>
          </a:p>
          <a:p>
            <a:r>
              <a:rPr lang="es-ES" dirty="0"/>
              <a:t>La esperanza es una virtud concreta y diaria, que nunca decepciona. Se manifiesta en cada encuentro con Jesús en la Eucaristía, en la oración, en el Evangelio, en los pobres y en la vida comunitaria.</a:t>
            </a:r>
          </a:p>
          <a:p>
            <a:r>
              <a:rPr lang="es-ES" dirty="0"/>
              <a:t>Cada encuentro diario con Jesús nos acerca más al encuentro definitivo con Él</a:t>
            </a:r>
          </a:p>
          <a:p>
            <a:r>
              <a:rPr lang="es-ES" dirty="0"/>
              <a:t> La esperanza no es un optimismo pasivo, sino combativa. </a:t>
            </a:r>
          </a:p>
          <a:p>
            <a:r>
              <a:rPr lang="es-ES" dirty="0"/>
              <a:t>Tiene la tenacidad de quienes van hacia un destino seguro.</a:t>
            </a:r>
          </a:p>
          <a:p>
            <a:r>
              <a:rPr lang="es-ES" dirty="0"/>
              <a:t>La esperanza nos da fuerza en la tribulación y nos permite avanzar con la certeza de que no seremos decepcionados.</a:t>
            </a: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48B2A-A2DF-464B-AAB9-E4240F15187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1243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42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389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82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4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4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3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196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895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8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20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December 18, 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0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December 18, 2024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‹Nº›</a:t>
            </a:fld>
            <a:endParaRPr lang="en-US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483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20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customXml" Target="../ink/ink9.xml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microsoft.com/office/2007/relationships/diagramDrawing" Target="../diagrams/drawin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ustomXml" Target="../ink/ink3.xm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customXml" Target="../ink/ink5.xm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5440670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F04A5-E87A-E11D-EBCB-47DD0826A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760499" cy="2795160"/>
          </a:xfrm>
        </p:spPr>
        <p:txBody>
          <a:bodyPr>
            <a:normAutofit/>
          </a:bodyPr>
          <a:lstStyle/>
          <a:p>
            <a:r>
              <a:rPr lang="es-ES" dirty="0"/>
              <a:t>LA ESPERANZA DESDE EL CARISMA VICENCIANO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3D81B5-5961-E343-9415-396CB895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994" y="4121253"/>
            <a:ext cx="3473327" cy="1136843"/>
          </a:xfrm>
        </p:spPr>
        <p:txBody>
          <a:bodyPr>
            <a:normAutofit/>
          </a:bodyPr>
          <a:lstStyle/>
          <a:p>
            <a:r>
              <a:rPr lang="es-ES" dirty="0"/>
              <a:t>PARTE 1</a:t>
            </a: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6AC73F9-CF41-EEB2-4FDA-D8B1E85C6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29" y="1677716"/>
            <a:ext cx="5857124" cy="35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85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7C5183-F102-39F0-CEC4-1836B7C76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F846FF8-0D27-4A66-8332-A0BE79BEF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6B9CB01-4014-4606-90AC-ADABCFB38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44804"/>
            <a:ext cx="12192000" cy="5013196"/>
          </a:xfrm>
          <a:custGeom>
            <a:avLst/>
            <a:gdLst>
              <a:gd name="connsiteX0" fmla="*/ 4142196 w 12192000"/>
              <a:gd name="connsiteY0" fmla="*/ 33 h 5013196"/>
              <a:gd name="connsiteX1" fmla="*/ 4138795 w 12192000"/>
              <a:gd name="connsiteY1" fmla="*/ 15046 h 5013196"/>
              <a:gd name="connsiteX2" fmla="*/ 4166706 w 12192000"/>
              <a:gd name="connsiteY2" fmla="*/ 37291 h 5013196"/>
              <a:gd name="connsiteX3" fmla="*/ 4371550 w 12192000"/>
              <a:gd name="connsiteY3" fmla="*/ 22134 h 5013196"/>
              <a:gd name="connsiteX4" fmla="*/ 4424056 w 12192000"/>
              <a:gd name="connsiteY4" fmla="*/ 28369 h 5013196"/>
              <a:gd name="connsiteX5" fmla="*/ 4469897 w 12192000"/>
              <a:gd name="connsiteY5" fmla="*/ 13218 h 5013196"/>
              <a:gd name="connsiteX6" fmla="*/ 4489151 w 12192000"/>
              <a:gd name="connsiteY6" fmla="*/ 20285 h 5013196"/>
              <a:gd name="connsiteX7" fmla="*/ 4492479 w 12192000"/>
              <a:gd name="connsiteY7" fmla="*/ 21730 h 5013196"/>
              <a:gd name="connsiteX8" fmla="*/ 4505693 w 12192000"/>
              <a:gd name="connsiteY8" fmla="*/ 22584 h 5013196"/>
              <a:gd name="connsiteX9" fmla="*/ 4509529 w 12192000"/>
              <a:gd name="connsiteY9" fmla="*/ 28985 h 5013196"/>
              <a:gd name="connsiteX10" fmla="*/ 4529499 w 12192000"/>
              <a:gd name="connsiteY10" fmla="*/ 34687 h 5013196"/>
              <a:gd name="connsiteX11" fmla="*/ 4553795 w 12192000"/>
              <a:gd name="connsiteY11" fmla="*/ 34541 h 5013196"/>
              <a:gd name="connsiteX12" fmla="*/ 4640118 w 12192000"/>
              <a:gd name="connsiteY12" fmla="*/ 34699 h 5013196"/>
              <a:gd name="connsiteX13" fmla="*/ 4654127 w 12192000"/>
              <a:gd name="connsiteY13" fmla="*/ 30952 h 5013196"/>
              <a:gd name="connsiteX14" fmla="*/ 4700168 w 12192000"/>
              <a:gd name="connsiteY14" fmla="*/ 35953 h 5013196"/>
              <a:gd name="connsiteX15" fmla="*/ 4741127 w 12192000"/>
              <a:gd name="connsiteY15" fmla="*/ 36527 h 5013196"/>
              <a:gd name="connsiteX16" fmla="*/ 4767598 w 12192000"/>
              <a:gd name="connsiteY16" fmla="*/ 33272 h 5013196"/>
              <a:gd name="connsiteX17" fmla="*/ 4774592 w 12192000"/>
              <a:gd name="connsiteY17" fmla="*/ 35449 h 5013196"/>
              <a:gd name="connsiteX18" fmla="*/ 4801328 w 12192000"/>
              <a:gd name="connsiteY18" fmla="*/ 36454 h 5013196"/>
              <a:gd name="connsiteX19" fmla="*/ 4814870 w 12192000"/>
              <a:gd name="connsiteY19" fmla="*/ 32797 h 5013196"/>
              <a:gd name="connsiteX20" fmla="*/ 4828440 w 12192000"/>
              <a:gd name="connsiteY20" fmla="*/ 40415 h 5013196"/>
              <a:gd name="connsiteX21" fmla="*/ 4831826 w 12192000"/>
              <a:gd name="connsiteY21" fmla="*/ 46118 h 5013196"/>
              <a:gd name="connsiteX22" fmla="*/ 4850785 w 12192000"/>
              <a:gd name="connsiteY22" fmla="*/ 43190 h 5013196"/>
              <a:gd name="connsiteX23" fmla="*/ 4866468 w 12192000"/>
              <a:gd name="connsiteY23" fmla="*/ 48539 h 5013196"/>
              <a:gd name="connsiteX24" fmla="*/ 4879983 w 12192000"/>
              <a:gd name="connsiteY24" fmla="*/ 44615 h 5013196"/>
              <a:gd name="connsiteX25" fmla="*/ 4885635 w 12192000"/>
              <a:gd name="connsiteY25" fmla="*/ 45342 h 5013196"/>
              <a:gd name="connsiteX26" fmla="*/ 4899698 w 12192000"/>
              <a:gd name="connsiteY26" fmla="*/ 47876 h 5013196"/>
              <a:gd name="connsiteX27" fmla="*/ 4923986 w 12192000"/>
              <a:gd name="connsiteY27" fmla="*/ 53632 h 5013196"/>
              <a:gd name="connsiteX28" fmla="*/ 4931544 w 12192000"/>
              <a:gd name="connsiteY28" fmla="*/ 54358 h 5013196"/>
              <a:gd name="connsiteX29" fmla="*/ 4948135 w 12192000"/>
              <a:gd name="connsiteY29" fmla="*/ 63529 h 5013196"/>
              <a:gd name="connsiteX30" fmla="*/ 4980068 w 12192000"/>
              <a:gd name="connsiteY30" fmla="*/ 71052 h 5013196"/>
              <a:gd name="connsiteX31" fmla="*/ 5036541 w 12192000"/>
              <a:gd name="connsiteY31" fmla="*/ 98293 h 5013196"/>
              <a:gd name="connsiteX32" fmla="*/ 5069678 w 12192000"/>
              <a:gd name="connsiteY32" fmla="*/ 111179 h 5013196"/>
              <a:gd name="connsiteX33" fmla="*/ 5092160 w 12192000"/>
              <a:gd name="connsiteY33" fmla="*/ 123203 h 5013196"/>
              <a:gd name="connsiteX34" fmla="*/ 5158166 w 12192000"/>
              <a:gd name="connsiteY34" fmla="*/ 139568 h 5013196"/>
              <a:gd name="connsiteX35" fmla="*/ 5271252 w 12192000"/>
              <a:gd name="connsiteY35" fmla="*/ 160738 h 5013196"/>
              <a:gd name="connsiteX36" fmla="*/ 5294438 w 12192000"/>
              <a:gd name="connsiteY36" fmla="*/ 166556 h 5013196"/>
              <a:gd name="connsiteX37" fmla="*/ 5310840 w 12192000"/>
              <a:gd name="connsiteY37" fmla="*/ 176769 h 5013196"/>
              <a:gd name="connsiteX38" fmla="*/ 5311570 w 12192000"/>
              <a:gd name="connsiteY38" fmla="*/ 183681 h 5013196"/>
              <a:gd name="connsiteX39" fmla="*/ 5323756 w 12192000"/>
              <a:gd name="connsiteY39" fmla="*/ 187718 h 5013196"/>
              <a:gd name="connsiteX40" fmla="*/ 5326259 w 12192000"/>
              <a:gd name="connsiteY40" fmla="*/ 189880 h 5013196"/>
              <a:gd name="connsiteX41" fmla="*/ 5341357 w 12192000"/>
              <a:gd name="connsiteY41" fmla="*/ 201193 h 5013196"/>
              <a:gd name="connsiteX42" fmla="*/ 5391908 w 12192000"/>
              <a:gd name="connsiteY42" fmla="*/ 198291 h 5013196"/>
              <a:gd name="connsiteX43" fmla="*/ 5439031 w 12192000"/>
              <a:gd name="connsiteY43" fmla="*/ 216975 h 5013196"/>
              <a:gd name="connsiteX44" fmla="*/ 5640913 w 12192000"/>
              <a:gd name="connsiteY44" fmla="*/ 253028 h 5013196"/>
              <a:gd name="connsiteX45" fmla="*/ 5657312 w 12192000"/>
              <a:gd name="connsiteY45" fmla="*/ 280626 h 5013196"/>
              <a:gd name="connsiteX46" fmla="*/ 5734773 w 12192000"/>
              <a:gd name="connsiteY46" fmla="*/ 303244 h 5013196"/>
              <a:gd name="connsiteX47" fmla="*/ 5877770 w 12192000"/>
              <a:gd name="connsiteY47" fmla="*/ 296965 h 5013196"/>
              <a:gd name="connsiteX48" fmla="*/ 5989615 w 12192000"/>
              <a:gd name="connsiteY48" fmla="*/ 319663 h 5013196"/>
              <a:gd name="connsiteX49" fmla="*/ 5996857 w 12192000"/>
              <a:gd name="connsiteY49" fmla="*/ 323549 h 5013196"/>
              <a:gd name="connsiteX50" fmla="*/ 6037387 w 12192000"/>
              <a:gd name="connsiteY50" fmla="*/ 312526 h 5013196"/>
              <a:gd name="connsiteX51" fmla="*/ 6113074 w 12192000"/>
              <a:gd name="connsiteY51" fmla="*/ 325845 h 5013196"/>
              <a:gd name="connsiteX52" fmla="*/ 6280929 w 12192000"/>
              <a:gd name="connsiteY52" fmla="*/ 350444 h 5013196"/>
              <a:gd name="connsiteX53" fmla="*/ 6298665 w 12192000"/>
              <a:gd name="connsiteY53" fmla="*/ 342931 h 5013196"/>
              <a:gd name="connsiteX54" fmla="*/ 6317326 w 12192000"/>
              <a:gd name="connsiteY54" fmla="*/ 339794 h 5013196"/>
              <a:gd name="connsiteX55" fmla="*/ 6319212 w 12192000"/>
              <a:gd name="connsiteY55" fmla="*/ 341004 h 5013196"/>
              <a:gd name="connsiteX56" fmla="*/ 6339724 w 12192000"/>
              <a:gd name="connsiteY56" fmla="*/ 342098 h 5013196"/>
              <a:gd name="connsiteX57" fmla="*/ 6345010 w 12192000"/>
              <a:gd name="connsiteY57" fmla="*/ 339148 h 5013196"/>
              <a:gd name="connsiteX58" fmla="*/ 6359332 w 12192000"/>
              <a:gd name="connsiteY58" fmla="*/ 338899 h 5013196"/>
              <a:gd name="connsiteX59" fmla="*/ 6388220 w 12192000"/>
              <a:gd name="connsiteY59" fmla="*/ 335714 h 5013196"/>
              <a:gd name="connsiteX60" fmla="*/ 6392994 w 12192000"/>
              <a:gd name="connsiteY60" fmla="*/ 337644 h 5013196"/>
              <a:gd name="connsiteX61" fmla="*/ 6435581 w 12192000"/>
              <a:gd name="connsiteY61" fmla="*/ 336775 h 5013196"/>
              <a:gd name="connsiteX62" fmla="*/ 6435870 w 12192000"/>
              <a:gd name="connsiteY62" fmla="*/ 337963 h 5013196"/>
              <a:gd name="connsiteX63" fmla="*/ 6446571 w 12192000"/>
              <a:gd name="connsiteY63" fmla="*/ 342957 h 5013196"/>
              <a:gd name="connsiteX64" fmla="*/ 6467701 w 12192000"/>
              <a:gd name="connsiteY64" fmla="*/ 349765 h 5013196"/>
              <a:gd name="connsiteX65" fmla="*/ 6512727 w 12192000"/>
              <a:gd name="connsiteY65" fmla="*/ 380305 h 5013196"/>
              <a:gd name="connsiteX66" fmla="*/ 6557094 w 12192000"/>
              <a:gd name="connsiteY66" fmla="*/ 379532 h 5013196"/>
              <a:gd name="connsiteX67" fmla="*/ 6565879 w 12192000"/>
              <a:gd name="connsiteY67" fmla="*/ 380030 h 5013196"/>
              <a:gd name="connsiteX68" fmla="*/ 6565997 w 12192000"/>
              <a:gd name="connsiteY68" fmla="*/ 380310 h 5013196"/>
              <a:gd name="connsiteX69" fmla="*/ 6575147 w 12192000"/>
              <a:gd name="connsiteY69" fmla="*/ 381374 h 5013196"/>
              <a:gd name="connsiteX70" fmla="*/ 6581899 w 12192000"/>
              <a:gd name="connsiteY70" fmla="*/ 380938 h 5013196"/>
              <a:gd name="connsiteX71" fmla="*/ 6598943 w 12192000"/>
              <a:gd name="connsiteY71" fmla="*/ 381906 h 5013196"/>
              <a:gd name="connsiteX72" fmla="*/ 6604421 w 12192000"/>
              <a:gd name="connsiteY72" fmla="*/ 384033 h 5013196"/>
              <a:gd name="connsiteX73" fmla="*/ 6606035 w 12192000"/>
              <a:gd name="connsiteY73" fmla="*/ 387465 h 5013196"/>
              <a:gd name="connsiteX74" fmla="*/ 6607669 w 12192000"/>
              <a:gd name="connsiteY74" fmla="*/ 387186 h 5013196"/>
              <a:gd name="connsiteX75" fmla="*/ 6637532 w 12192000"/>
              <a:gd name="connsiteY75" fmla="*/ 398125 h 5013196"/>
              <a:gd name="connsiteX76" fmla="*/ 6706880 w 12192000"/>
              <a:gd name="connsiteY76" fmla="*/ 412381 h 5013196"/>
              <a:gd name="connsiteX77" fmla="*/ 6747500 w 12192000"/>
              <a:gd name="connsiteY77" fmla="*/ 416386 h 5013196"/>
              <a:gd name="connsiteX78" fmla="*/ 6857783 w 12192000"/>
              <a:gd name="connsiteY78" fmla="*/ 431905 h 5013196"/>
              <a:gd name="connsiteX79" fmla="*/ 6967720 w 12192000"/>
              <a:gd name="connsiteY79" fmla="*/ 450939 h 5013196"/>
              <a:gd name="connsiteX80" fmla="*/ 7018394 w 12192000"/>
              <a:gd name="connsiteY80" fmla="*/ 479831 h 5013196"/>
              <a:gd name="connsiteX81" fmla="*/ 7024679 w 12192000"/>
              <a:gd name="connsiteY81" fmla="*/ 480968 h 5013196"/>
              <a:gd name="connsiteX82" fmla="*/ 7041715 w 12192000"/>
              <a:gd name="connsiteY82" fmla="*/ 479120 h 5013196"/>
              <a:gd name="connsiteX83" fmla="*/ 7048103 w 12192000"/>
              <a:gd name="connsiteY83" fmla="*/ 477610 h 5013196"/>
              <a:gd name="connsiteX84" fmla="*/ 7057490 w 12192000"/>
              <a:gd name="connsiteY84" fmla="*/ 477135 h 5013196"/>
              <a:gd name="connsiteX85" fmla="*/ 7057730 w 12192000"/>
              <a:gd name="connsiteY85" fmla="*/ 477383 h 5013196"/>
              <a:gd name="connsiteX86" fmla="*/ 7066511 w 12192000"/>
              <a:gd name="connsiteY86" fmla="*/ 476432 h 5013196"/>
              <a:gd name="connsiteX87" fmla="*/ 7109401 w 12192000"/>
              <a:gd name="connsiteY87" fmla="*/ 468486 h 5013196"/>
              <a:gd name="connsiteX88" fmla="*/ 7166830 w 12192000"/>
              <a:gd name="connsiteY88" fmla="*/ 490255 h 5013196"/>
              <a:gd name="connsiteX89" fmla="*/ 7190442 w 12192000"/>
              <a:gd name="connsiteY89" fmla="*/ 493308 h 5013196"/>
              <a:gd name="connsiteX90" fmla="*/ 7203083 w 12192000"/>
              <a:gd name="connsiteY90" fmla="*/ 496324 h 5013196"/>
              <a:gd name="connsiteX91" fmla="*/ 7203894 w 12192000"/>
              <a:gd name="connsiteY91" fmla="*/ 497408 h 5013196"/>
              <a:gd name="connsiteX92" fmla="*/ 7245004 w 12192000"/>
              <a:gd name="connsiteY92" fmla="*/ 489662 h 5013196"/>
              <a:gd name="connsiteX93" fmla="*/ 7250514 w 12192000"/>
              <a:gd name="connsiteY93" fmla="*/ 490724 h 5013196"/>
              <a:gd name="connsiteX94" fmla="*/ 7277246 w 12192000"/>
              <a:gd name="connsiteY94" fmla="*/ 483000 h 5013196"/>
              <a:gd name="connsiteX95" fmla="*/ 7291092 w 12192000"/>
              <a:gd name="connsiteY95" fmla="*/ 480435 h 5013196"/>
              <a:gd name="connsiteX96" fmla="*/ 7294933 w 12192000"/>
              <a:gd name="connsiteY96" fmla="*/ 476767 h 5013196"/>
              <a:gd name="connsiteX97" fmla="*/ 7315408 w 12192000"/>
              <a:gd name="connsiteY97" fmla="*/ 474478 h 5013196"/>
              <a:gd name="connsiteX98" fmla="*/ 7317786 w 12192000"/>
              <a:gd name="connsiteY98" fmla="*/ 475324 h 5013196"/>
              <a:gd name="connsiteX99" fmla="*/ 7334572 w 12192000"/>
              <a:gd name="connsiteY99" fmla="*/ 469306 h 5013196"/>
              <a:gd name="connsiteX100" fmla="*/ 7348520 w 12192000"/>
              <a:gd name="connsiteY100" fmla="*/ 459268 h 5013196"/>
              <a:gd name="connsiteX101" fmla="*/ 7522997 w 12192000"/>
              <a:gd name="connsiteY101" fmla="*/ 455427 h 5013196"/>
              <a:gd name="connsiteX102" fmla="*/ 7686985 w 12192000"/>
              <a:gd name="connsiteY102" fmla="*/ 433023 h 5013196"/>
              <a:gd name="connsiteX103" fmla="*/ 7854068 w 12192000"/>
              <a:gd name="connsiteY103" fmla="*/ 422992 h 5013196"/>
              <a:gd name="connsiteX104" fmla="*/ 8034165 w 12192000"/>
              <a:gd name="connsiteY104" fmla="*/ 404917 h 5013196"/>
              <a:gd name="connsiteX105" fmla="*/ 8094381 w 12192000"/>
              <a:gd name="connsiteY105" fmla="*/ 408936 h 5013196"/>
              <a:gd name="connsiteX106" fmla="*/ 8146898 w 12192000"/>
              <a:gd name="connsiteY106" fmla="*/ 391776 h 5013196"/>
              <a:gd name="connsiteX107" fmla="*/ 8168993 w 12192000"/>
              <a:gd name="connsiteY107" fmla="*/ 398048 h 5013196"/>
              <a:gd name="connsiteX108" fmla="*/ 8172809 w 12192000"/>
              <a:gd name="connsiteY108" fmla="*/ 399355 h 5013196"/>
              <a:gd name="connsiteX109" fmla="*/ 8187962 w 12192000"/>
              <a:gd name="connsiteY109" fmla="*/ 399651 h 5013196"/>
              <a:gd name="connsiteX110" fmla="*/ 8192382 w 12192000"/>
              <a:gd name="connsiteY110" fmla="*/ 405910 h 5013196"/>
              <a:gd name="connsiteX111" fmla="*/ 8375192 w 12192000"/>
              <a:gd name="connsiteY111" fmla="*/ 397097 h 5013196"/>
              <a:gd name="connsiteX112" fmla="*/ 8454377 w 12192000"/>
              <a:gd name="connsiteY112" fmla="*/ 393549 h 5013196"/>
              <a:gd name="connsiteX113" fmla="*/ 8484740 w 12192000"/>
              <a:gd name="connsiteY113" fmla="*/ 398377 h 5013196"/>
              <a:gd name="connsiteX114" fmla="*/ 8601673 w 12192000"/>
              <a:gd name="connsiteY114" fmla="*/ 410319 h 5013196"/>
              <a:gd name="connsiteX115" fmla="*/ 8701676 w 12192000"/>
              <a:gd name="connsiteY115" fmla="*/ 414569 h 5013196"/>
              <a:gd name="connsiteX116" fmla="*/ 8773288 w 12192000"/>
              <a:gd name="connsiteY116" fmla="*/ 391295 h 5013196"/>
              <a:gd name="connsiteX117" fmla="*/ 8779909 w 12192000"/>
              <a:gd name="connsiteY117" fmla="*/ 395664 h 5013196"/>
              <a:gd name="connsiteX118" fmla="*/ 8829932 w 12192000"/>
              <a:gd name="connsiteY118" fmla="*/ 392461 h 5013196"/>
              <a:gd name="connsiteX119" fmla="*/ 9003386 w 12192000"/>
              <a:gd name="connsiteY119" fmla="*/ 349460 h 5013196"/>
              <a:gd name="connsiteX120" fmla="*/ 9101185 w 12192000"/>
              <a:gd name="connsiteY120" fmla="*/ 344080 h 5013196"/>
              <a:gd name="connsiteX121" fmla="*/ 9136185 w 12192000"/>
              <a:gd name="connsiteY121" fmla="*/ 347296 h 5013196"/>
              <a:gd name="connsiteX122" fmla="*/ 9194801 w 12192000"/>
              <a:gd name="connsiteY122" fmla="*/ 352367 h 5013196"/>
              <a:gd name="connsiteX123" fmla="*/ 9239316 w 12192000"/>
              <a:gd name="connsiteY123" fmla="*/ 368776 h 5013196"/>
              <a:gd name="connsiteX124" fmla="*/ 9288052 w 12192000"/>
              <a:gd name="connsiteY124" fmla="*/ 368014 h 5013196"/>
              <a:gd name="connsiteX125" fmla="*/ 9298465 w 12192000"/>
              <a:gd name="connsiteY125" fmla="*/ 351514 h 5013196"/>
              <a:gd name="connsiteX126" fmla="*/ 9350892 w 12192000"/>
              <a:gd name="connsiteY126" fmla="*/ 355996 h 5013196"/>
              <a:gd name="connsiteX127" fmla="*/ 9430522 w 12192000"/>
              <a:gd name="connsiteY127" fmla="*/ 364586 h 5013196"/>
              <a:gd name="connsiteX128" fmla="*/ 9476215 w 12192000"/>
              <a:gd name="connsiteY128" fmla="*/ 365325 h 5013196"/>
              <a:gd name="connsiteX129" fmla="*/ 9601276 w 12192000"/>
              <a:gd name="connsiteY129" fmla="*/ 371922 h 5013196"/>
              <a:gd name="connsiteX130" fmla="*/ 9726733 w 12192000"/>
              <a:gd name="connsiteY130" fmla="*/ 382019 h 5013196"/>
              <a:gd name="connsiteX131" fmla="*/ 9802144 w 12192000"/>
              <a:gd name="connsiteY131" fmla="*/ 407697 h 5013196"/>
              <a:gd name="connsiteX132" fmla="*/ 9905153 w 12192000"/>
              <a:gd name="connsiteY132" fmla="*/ 413868 h 5013196"/>
              <a:gd name="connsiteX133" fmla="*/ 9922553 w 12192000"/>
              <a:gd name="connsiteY133" fmla="*/ 417787 h 5013196"/>
              <a:gd name="connsiteX134" fmla="*/ 10044658 w 12192000"/>
              <a:gd name="connsiteY134" fmla="*/ 431295 h 5013196"/>
              <a:gd name="connsiteX135" fmla="*/ 10184585 w 12192000"/>
              <a:gd name="connsiteY135" fmla="*/ 420356 h 5013196"/>
              <a:gd name="connsiteX136" fmla="*/ 10366435 w 12192000"/>
              <a:gd name="connsiteY136" fmla="*/ 475646 h 5013196"/>
              <a:gd name="connsiteX137" fmla="*/ 10688220 w 12192000"/>
              <a:gd name="connsiteY137" fmla="*/ 555476 h 5013196"/>
              <a:gd name="connsiteX138" fmla="*/ 11026690 w 12192000"/>
              <a:gd name="connsiteY138" fmla="*/ 563899 h 5013196"/>
              <a:gd name="connsiteX139" fmla="*/ 11113779 w 12192000"/>
              <a:gd name="connsiteY139" fmla="*/ 547086 h 5013196"/>
              <a:gd name="connsiteX140" fmla="*/ 11369556 w 12192000"/>
              <a:gd name="connsiteY140" fmla="*/ 504937 h 5013196"/>
              <a:gd name="connsiteX141" fmla="*/ 11623342 w 12192000"/>
              <a:gd name="connsiteY141" fmla="*/ 401646 h 5013196"/>
              <a:gd name="connsiteX142" fmla="*/ 11786511 w 12192000"/>
              <a:gd name="connsiteY142" fmla="*/ 371608 h 5013196"/>
              <a:gd name="connsiteX143" fmla="*/ 11862577 w 12192000"/>
              <a:gd name="connsiteY143" fmla="*/ 343767 h 5013196"/>
              <a:gd name="connsiteX144" fmla="*/ 11916612 w 12192000"/>
              <a:gd name="connsiteY144" fmla="*/ 337028 h 5013196"/>
              <a:gd name="connsiteX145" fmla="*/ 11948830 w 12192000"/>
              <a:gd name="connsiteY145" fmla="*/ 331280 h 5013196"/>
              <a:gd name="connsiteX146" fmla="*/ 12001583 w 12192000"/>
              <a:gd name="connsiteY146" fmla="*/ 292861 h 5013196"/>
              <a:gd name="connsiteX147" fmla="*/ 12174977 w 12192000"/>
              <a:gd name="connsiteY147" fmla="*/ 277870 h 5013196"/>
              <a:gd name="connsiteX148" fmla="*/ 12192000 w 12192000"/>
              <a:gd name="connsiteY148" fmla="*/ 269767 h 5013196"/>
              <a:gd name="connsiteX149" fmla="*/ 12192000 w 12192000"/>
              <a:gd name="connsiteY149" fmla="*/ 5013196 h 5013196"/>
              <a:gd name="connsiteX150" fmla="*/ 0 w 12192000"/>
              <a:gd name="connsiteY150" fmla="*/ 5013196 h 5013196"/>
              <a:gd name="connsiteX151" fmla="*/ 0 w 12192000"/>
              <a:gd name="connsiteY151" fmla="*/ 630667 h 5013196"/>
              <a:gd name="connsiteX152" fmla="*/ 11075 w 12192000"/>
              <a:gd name="connsiteY152" fmla="*/ 628396 h 5013196"/>
              <a:gd name="connsiteX153" fmla="*/ 44061 w 12192000"/>
              <a:gd name="connsiteY153" fmla="*/ 621814 h 5013196"/>
              <a:gd name="connsiteX154" fmla="*/ 136694 w 12192000"/>
              <a:gd name="connsiteY154" fmla="*/ 569633 h 5013196"/>
              <a:gd name="connsiteX155" fmla="*/ 170342 w 12192000"/>
              <a:gd name="connsiteY155" fmla="*/ 564295 h 5013196"/>
              <a:gd name="connsiteX156" fmla="*/ 168955 w 12192000"/>
              <a:gd name="connsiteY156" fmla="*/ 555382 h 5013196"/>
              <a:gd name="connsiteX157" fmla="*/ 181474 w 12192000"/>
              <a:gd name="connsiteY157" fmla="*/ 554499 h 5013196"/>
              <a:gd name="connsiteX158" fmla="*/ 209440 w 12192000"/>
              <a:gd name="connsiteY158" fmla="*/ 553779 h 5013196"/>
              <a:gd name="connsiteX159" fmla="*/ 293152 w 12192000"/>
              <a:gd name="connsiteY159" fmla="*/ 549794 h 5013196"/>
              <a:gd name="connsiteX160" fmla="*/ 315693 w 12192000"/>
              <a:gd name="connsiteY160" fmla="*/ 532248 h 5013196"/>
              <a:gd name="connsiteX161" fmla="*/ 337305 w 12192000"/>
              <a:gd name="connsiteY161" fmla="*/ 531590 h 5013196"/>
              <a:gd name="connsiteX162" fmla="*/ 462252 w 12192000"/>
              <a:gd name="connsiteY162" fmla="*/ 506369 h 5013196"/>
              <a:gd name="connsiteX163" fmla="*/ 479457 w 12192000"/>
              <a:gd name="connsiteY163" fmla="*/ 504341 h 5013196"/>
              <a:gd name="connsiteX164" fmla="*/ 488653 w 12192000"/>
              <a:gd name="connsiteY164" fmla="*/ 496475 h 5013196"/>
              <a:gd name="connsiteX165" fmla="*/ 522053 w 12192000"/>
              <a:gd name="connsiteY165" fmla="*/ 494343 h 5013196"/>
              <a:gd name="connsiteX166" fmla="*/ 523520 w 12192000"/>
              <a:gd name="connsiteY166" fmla="*/ 489931 h 5013196"/>
              <a:gd name="connsiteX167" fmla="*/ 632714 w 12192000"/>
              <a:gd name="connsiteY167" fmla="*/ 450319 h 5013196"/>
              <a:gd name="connsiteX168" fmla="*/ 651426 w 12192000"/>
              <a:gd name="connsiteY168" fmla="*/ 443762 h 5013196"/>
              <a:gd name="connsiteX169" fmla="*/ 667724 w 12192000"/>
              <a:gd name="connsiteY169" fmla="*/ 445356 h 5013196"/>
              <a:gd name="connsiteX170" fmla="*/ 757679 w 12192000"/>
              <a:gd name="connsiteY170" fmla="*/ 438363 h 5013196"/>
              <a:gd name="connsiteX171" fmla="*/ 779159 w 12192000"/>
              <a:gd name="connsiteY171" fmla="*/ 441277 h 5013196"/>
              <a:gd name="connsiteX172" fmla="*/ 788293 w 12192000"/>
              <a:gd name="connsiteY172" fmla="*/ 448081 h 5013196"/>
              <a:gd name="connsiteX173" fmla="*/ 822923 w 12192000"/>
              <a:gd name="connsiteY173" fmla="*/ 434292 h 5013196"/>
              <a:gd name="connsiteX174" fmla="*/ 876559 w 12192000"/>
              <a:gd name="connsiteY174" fmla="*/ 424306 h 5013196"/>
              <a:gd name="connsiteX175" fmla="*/ 902011 w 12192000"/>
              <a:gd name="connsiteY175" fmla="*/ 417336 h 5013196"/>
              <a:gd name="connsiteX176" fmla="*/ 922715 w 12192000"/>
              <a:gd name="connsiteY176" fmla="*/ 420917 h 5013196"/>
              <a:gd name="connsiteX177" fmla="*/ 1040139 w 12192000"/>
              <a:gd name="connsiteY177" fmla="*/ 419808 h 5013196"/>
              <a:gd name="connsiteX178" fmla="*/ 1067251 w 12192000"/>
              <a:gd name="connsiteY178" fmla="*/ 425602 h 5013196"/>
              <a:gd name="connsiteX179" fmla="*/ 1080272 w 12192000"/>
              <a:gd name="connsiteY179" fmla="*/ 437887 h 5013196"/>
              <a:gd name="connsiteX180" fmla="*/ 1090219 w 12192000"/>
              <a:gd name="connsiteY180" fmla="*/ 433244 h 5013196"/>
              <a:gd name="connsiteX181" fmla="*/ 1161226 w 12192000"/>
              <a:gd name="connsiteY181" fmla="*/ 431522 h 5013196"/>
              <a:gd name="connsiteX182" fmla="*/ 1207525 w 12192000"/>
              <a:gd name="connsiteY182" fmla="*/ 429257 h 5013196"/>
              <a:gd name="connsiteX183" fmla="*/ 1210030 w 12192000"/>
              <a:gd name="connsiteY183" fmla="*/ 412023 h 5013196"/>
              <a:gd name="connsiteX184" fmla="*/ 1251170 w 12192000"/>
              <a:gd name="connsiteY184" fmla="*/ 405160 h 5013196"/>
              <a:gd name="connsiteX185" fmla="*/ 1295331 w 12192000"/>
              <a:gd name="connsiteY185" fmla="*/ 415400 h 5013196"/>
              <a:gd name="connsiteX186" fmla="*/ 1347118 w 12192000"/>
              <a:gd name="connsiteY186" fmla="*/ 412922 h 5013196"/>
              <a:gd name="connsiteX187" fmla="*/ 1378108 w 12192000"/>
              <a:gd name="connsiteY187" fmla="*/ 411628 h 5013196"/>
              <a:gd name="connsiteX188" fmla="*/ 1459192 w 12192000"/>
              <a:gd name="connsiteY188" fmla="*/ 394137 h 5013196"/>
              <a:gd name="connsiteX189" fmla="*/ 1590120 w 12192000"/>
              <a:gd name="connsiteY189" fmla="*/ 330826 h 5013196"/>
              <a:gd name="connsiteX190" fmla="*/ 1631417 w 12192000"/>
              <a:gd name="connsiteY190" fmla="*/ 321445 h 5013196"/>
              <a:gd name="connsiteX191" fmla="*/ 1638727 w 12192000"/>
              <a:gd name="connsiteY191" fmla="*/ 324828 h 5013196"/>
              <a:gd name="connsiteX192" fmla="*/ 1844438 w 12192000"/>
              <a:gd name="connsiteY192" fmla="*/ 284522 h 5013196"/>
              <a:gd name="connsiteX193" fmla="*/ 1881324 w 12192000"/>
              <a:gd name="connsiteY193" fmla="*/ 281715 h 5013196"/>
              <a:gd name="connsiteX194" fmla="*/ 1908999 w 12192000"/>
              <a:gd name="connsiteY194" fmla="*/ 282556 h 5013196"/>
              <a:gd name="connsiteX195" fmla="*/ 1974956 w 12192000"/>
              <a:gd name="connsiteY195" fmla="*/ 269176 h 5013196"/>
              <a:gd name="connsiteX196" fmla="*/ 2082409 w 12192000"/>
              <a:gd name="connsiteY196" fmla="*/ 240508 h 5013196"/>
              <a:gd name="connsiteX197" fmla="*/ 2105639 w 12192000"/>
              <a:gd name="connsiteY197" fmla="*/ 235866 h 5013196"/>
              <a:gd name="connsiteX198" fmla="*/ 2126992 w 12192000"/>
              <a:gd name="connsiteY198" fmla="*/ 237686 h 5013196"/>
              <a:gd name="connsiteX199" fmla="*/ 2133154 w 12192000"/>
              <a:gd name="connsiteY199" fmla="*/ 243170 h 5013196"/>
              <a:gd name="connsiteX200" fmla="*/ 2146154 w 12192000"/>
              <a:gd name="connsiteY200" fmla="*/ 241550 h 5013196"/>
              <a:gd name="connsiteX201" fmla="*/ 2149901 w 12192000"/>
              <a:gd name="connsiteY201" fmla="*/ 242334 h 5013196"/>
              <a:gd name="connsiteX202" fmla="*/ 2171100 w 12192000"/>
              <a:gd name="connsiteY202" fmla="*/ 245607 h 5013196"/>
              <a:gd name="connsiteX203" fmla="*/ 2209148 w 12192000"/>
              <a:gd name="connsiteY203" fmla="*/ 222443 h 5013196"/>
              <a:gd name="connsiteX204" fmla="*/ 2261889 w 12192000"/>
              <a:gd name="connsiteY204" fmla="*/ 218750 h 5013196"/>
              <a:gd name="connsiteX205" fmla="*/ 2452315 w 12192000"/>
              <a:gd name="connsiteY205" fmla="*/ 166117 h 5013196"/>
              <a:gd name="connsiteX206" fmla="*/ 2487710 w 12192000"/>
              <a:gd name="connsiteY206" fmla="*/ 182485 h 5013196"/>
              <a:gd name="connsiteX207" fmla="*/ 2567870 w 12192000"/>
              <a:gd name="connsiteY207" fmla="*/ 169640 h 5013196"/>
              <a:gd name="connsiteX208" fmla="*/ 2677053 w 12192000"/>
              <a:gd name="connsiteY208" fmla="*/ 105731 h 5013196"/>
              <a:gd name="connsiteX209" fmla="*/ 2823914 w 12192000"/>
              <a:gd name="connsiteY209" fmla="*/ 80085 h 5013196"/>
              <a:gd name="connsiteX210" fmla="*/ 2831912 w 12192000"/>
              <a:gd name="connsiteY210" fmla="*/ 68644 h 5013196"/>
              <a:gd name="connsiteX211" fmla="*/ 2843870 w 12192000"/>
              <a:gd name="connsiteY211" fmla="*/ 60725 h 5013196"/>
              <a:gd name="connsiteX212" fmla="*/ 2846217 w 12192000"/>
              <a:gd name="connsiteY212" fmla="*/ 61243 h 5013196"/>
              <a:gd name="connsiteX213" fmla="*/ 2862745 w 12192000"/>
              <a:gd name="connsiteY213" fmla="*/ 56460 h 5013196"/>
              <a:gd name="connsiteX214" fmla="*/ 2864596 w 12192000"/>
              <a:gd name="connsiteY214" fmla="*/ 52436 h 5013196"/>
              <a:gd name="connsiteX215" fmla="*/ 2875381 w 12192000"/>
              <a:gd name="connsiteY215" fmla="*/ 48221 h 5013196"/>
              <a:gd name="connsiteX216" fmla="*/ 2895139 w 12192000"/>
              <a:gd name="connsiteY216" fmla="*/ 37404 h 5013196"/>
              <a:gd name="connsiteX217" fmla="*/ 2900232 w 12192000"/>
              <a:gd name="connsiteY217" fmla="*/ 37736 h 5013196"/>
              <a:gd name="connsiteX218" fmla="*/ 2932205 w 12192000"/>
              <a:gd name="connsiteY218" fmla="*/ 25091 h 5013196"/>
              <a:gd name="connsiteX219" fmla="*/ 2933310 w 12192000"/>
              <a:gd name="connsiteY219" fmla="*/ 26034 h 5013196"/>
              <a:gd name="connsiteX220" fmla="*/ 2945218 w 12192000"/>
              <a:gd name="connsiteY220" fmla="*/ 27359 h 5013196"/>
              <a:gd name="connsiteX221" fmla="*/ 2966465 w 12192000"/>
              <a:gd name="connsiteY221" fmla="*/ 27335 h 5013196"/>
              <a:gd name="connsiteX222" fmla="*/ 3023668 w 12192000"/>
              <a:gd name="connsiteY222" fmla="*/ 41123 h 5013196"/>
              <a:gd name="connsiteX223" fmla="*/ 3057077 w 12192000"/>
              <a:gd name="connsiteY223" fmla="*/ 28063 h 5013196"/>
              <a:gd name="connsiteX224" fmla="*/ 3151915 w 12192000"/>
              <a:gd name="connsiteY224" fmla="*/ 24461 h 5013196"/>
              <a:gd name="connsiteX225" fmla="*/ 3251671 w 12192000"/>
              <a:gd name="connsiteY225" fmla="*/ 44793 h 5013196"/>
              <a:gd name="connsiteX226" fmla="*/ 3351400 w 12192000"/>
              <a:gd name="connsiteY226" fmla="*/ 45905 h 5013196"/>
              <a:gd name="connsiteX227" fmla="*/ 3387481 w 12192000"/>
              <a:gd name="connsiteY227" fmla="*/ 44661 h 5013196"/>
              <a:gd name="connsiteX228" fmla="*/ 3451923 w 12192000"/>
              <a:gd name="connsiteY228" fmla="*/ 49700 h 5013196"/>
              <a:gd name="connsiteX229" fmla="*/ 3481520 w 12192000"/>
              <a:gd name="connsiteY229" fmla="*/ 56505 h 5013196"/>
              <a:gd name="connsiteX230" fmla="*/ 3482804 w 12192000"/>
              <a:gd name="connsiteY230" fmla="*/ 56030 h 5013196"/>
              <a:gd name="connsiteX231" fmla="*/ 3485495 w 12192000"/>
              <a:gd name="connsiteY231" fmla="*/ 59139 h 5013196"/>
              <a:gd name="connsiteX232" fmla="*/ 3490972 w 12192000"/>
              <a:gd name="connsiteY232" fmla="*/ 60504 h 5013196"/>
              <a:gd name="connsiteX233" fmla="*/ 3505835 w 12192000"/>
              <a:gd name="connsiteY233" fmla="*/ 59295 h 5013196"/>
              <a:gd name="connsiteX234" fmla="*/ 3511410 w 12192000"/>
              <a:gd name="connsiteY234" fmla="*/ 58026 h 5013196"/>
              <a:gd name="connsiteX235" fmla="*/ 3519598 w 12192000"/>
              <a:gd name="connsiteY235" fmla="*/ 57901 h 5013196"/>
              <a:gd name="connsiteX236" fmla="*/ 3519807 w 12192000"/>
              <a:gd name="connsiteY236" fmla="*/ 58156 h 5013196"/>
              <a:gd name="connsiteX237" fmla="*/ 3527466 w 12192000"/>
              <a:gd name="connsiteY237" fmla="*/ 57534 h 5013196"/>
              <a:gd name="connsiteX238" fmla="*/ 3564889 w 12192000"/>
              <a:gd name="connsiteY238" fmla="*/ 51208 h 5013196"/>
              <a:gd name="connsiteX239" fmla="*/ 3614922 w 12192000"/>
              <a:gd name="connsiteY239" fmla="*/ 75022 h 5013196"/>
              <a:gd name="connsiteX240" fmla="*/ 3635506 w 12192000"/>
              <a:gd name="connsiteY240" fmla="*/ 78936 h 5013196"/>
              <a:gd name="connsiteX241" fmla="*/ 3646525 w 12192000"/>
              <a:gd name="connsiteY241" fmla="*/ 82411 h 5013196"/>
              <a:gd name="connsiteX242" fmla="*/ 3647224 w 12192000"/>
              <a:gd name="connsiteY242" fmla="*/ 83521 h 5013196"/>
              <a:gd name="connsiteX243" fmla="*/ 3683100 w 12192000"/>
              <a:gd name="connsiteY243" fmla="*/ 77327 h 5013196"/>
              <a:gd name="connsiteX244" fmla="*/ 3687901 w 12192000"/>
              <a:gd name="connsiteY244" fmla="*/ 78590 h 5013196"/>
              <a:gd name="connsiteX245" fmla="*/ 3711234 w 12192000"/>
              <a:gd name="connsiteY245" fmla="*/ 71883 h 5013196"/>
              <a:gd name="connsiteX246" fmla="*/ 3723318 w 12192000"/>
              <a:gd name="connsiteY246" fmla="*/ 69843 h 5013196"/>
              <a:gd name="connsiteX247" fmla="*/ 3726677 w 12192000"/>
              <a:gd name="connsiteY247" fmla="*/ 66330 h 5013196"/>
              <a:gd name="connsiteX248" fmla="*/ 3744535 w 12192000"/>
              <a:gd name="connsiteY248" fmla="*/ 64808 h 5013196"/>
              <a:gd name="connsiteX249" fmla="*/ 3746608 w 12192000"/>
              <a:gd name="connsiteY249" fmla="*/ 65740 h 5013196"/>
              <a:gd name="connsiteX250" fmla="*/ 3761262 w 12192000"/>
              <a:gd name="connsiteY250" fmla="*/ 60365 h 5013196"/>
              <a:gd name="connsiteX251" fmla="*/ 3773451 w 12192000"/>
              <a:gd name="connsiteY251" fmla="*/ 50884 h 5013196"/>
              <a:gd name="connsiteX252" fmla="*/ 3925626 w 12192000"/>
              <a:gd name="connsiteY252" fmla="*/ 53519 h 5013196"/>
              <a:gd name="connsiteX253" fmla="*/ 4056184 w 12192000"/>
              <a:gd name="connsiteY253" fmla="*/ 12503 h 5013196"/>
              <a:gd name="connsiteX254" fmla="*/ 4142196 w 12192000"/>
              <a:gd name="connsiteY254" fmla="*/ 33 h 501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2000" h="5013196">
                <a:moveTo>
                  <a:pt x="4142196" y="33"/>
                </a:moveTo>
                <a:cubicBezTo>
                  <a:pt x="4148062" y="-396"/>
                  <a:pt x="4148371" y="3330"/>
                  <a:pt x="4138795" y="15046"/>
                </a:cubicBezTo>
                <a:cubicBezTo>
                  <a:pt x="4157457" y="11498"/>
                  <a:pt x="4177037" y="25445"/>
                  <a:pt x="4166706" y="37291"/>
                </a:cubicBezTo>
                <a:cubicBezTo>
                  <a:pt x="4223118" y="11323"/>
                  <a:pt x="4307498" y="34620"/>
                  <a:pt x="4371550" y="22134"/>
                </a:cubicBezTo>
                <a:cubicBezTo>
                  <a:pt x="4407078" y="48914"/>
                  <a:pt x="4387627" y="23893"/>
                  <a:pt x="4424056" y="28369"/>
                </a:cubicBezTo>
                <a:cubicBezTo>
                  <a:pt x="4413661" y="3313"/>
                  <a:pt x="4468424" y="41731"/>
                  <a:pt x="4469897" y="13218"/>
                </a:cubicBezTo>
                <a:cubicBezTo>
                  <a:pt x="4476479" y="14935"/>
                  <a:pt x="4482810" y="17498"/>
                  <a:pt x="4489151" y="20285"/>
                </a:cubicBezTo>
                <a:lnTo>
                  <a:pt x="4492479" y="21730"/>
                </a:lnTo>
                <a:lnTo>
                  <a:pt x="4505693" y="22584"/>
                </a:lnTo>
                <a:lnTo>
                  <a:pt x="4509529" y="28985"/>
                </a:lnTo>
                <a:lnTo>
                  <a:pt x="4529499" y="34687"/>
                </a:lnTo>
                <a:cubicBezTo>
                  <a:pt x="4536963" y="35869"/>
                  <a:pt x="4544973" y="36029"/>
                  <a:pt x="4553795" y="34541"/>
                </a:cubicBezTo>
                <a:cubicBezTo>
                  <a:pt x="4575351" y="22864"/>
                  <a:pt x="4609487" y="36086"/>
                  <a:pt x="4640118" y="34699"/>
                </a:cubicBezTo>
                <a:lnTo>
                  <a:pt x="4654127" y="30952"/>
                </a:lnTo>
                <a:lnTo>
                  <a:pt x="4700168" y="35953"/>
                </a:lnTo>
                <a:cubicBezTo>
                  <a:pt x="4713264" y="36848"/>
                  <a:pt x="4726846" y="37197"/>
                  <a:pt x="4741127" y="36527"/>
                </a:cubicBezTo>
                <a:lnTo>
                  <a:pt x="4767598" y="33272"/>
                </a:lnTo>
                <a:lnTo>
                  <a:pt x="4774592" y="35449"/>
                </a:lnTo>
                <a:cubicBezTo>
                  <a:pt x="4786697" y="34976"/>
                  <a:pt x="4802577" y="26578"/>
                  <a:pt x="4801328" y="36454"/>
                </a:cubicBezTo>
                <a:lnTo>
                  <a:pt x="4814870" y="32797"/>
                </a:lnTo>
                <a:lnTo>
                  <a:pt x="4828440" y="40415"/>
                </a:lnTo>
                <a:cubicBezTo>
                  <a:pt x="4829942" y="42215"/>
                  <a:pt x="4831084" y="44138"/>
                  <a:pt x="4831826" y="46118"/>
                </a:cubicBezTo>
                <a:lnTo>
                  <a:pt x="4850785" y="43190"/>
                </a:lnTo>
                <a:lnTo>
                  <a:pt x="4866468" y="48539"/>
                </a:lnTo>
                <a:lnTo>
                  <a:pt x="4879983" y="44615"/>
                </a:lnTo>
                <a:lnTo>
                  <a:pt x="4885635" y="45342"/>
                </a:lnTo>
                <a:lnTo>
                  <a:pt x="4899698" y="47876"/>
                </a:lnTo>
                <a:cubicBezTo>
                  <a:pt x="4906918" y="49699"/>
                  <a:pt x="4915001" y="51908"/>
                  <a:pt x="4923986" y="53632"/>
                </a:cubicBezTo>
                <a:lnTo>
                  <a:pt x="4931544" y="54358"/>
                </a:lnTo>
                <a:lnTo>
                  <a:pt x="4948135" y="63529"/>
                </a:lnTo>
                <a:cubicBezTo>
                  <a:pt x="4960212" y="70470"/>
                  <a:pt x="4969702" y="75124"/>
                  <a:pt x="4980068" y="71052"/>
                </a:cubicBezTo>
                <a:cubicBezTo>
                  <a:pt x="4998023" y="79978"/>
                  <a:pt x="5010918" y="105669"/>
                  <a:pt x="5036541" y="98293"/>
                </a:cubicBezTo>
                <a:cubicBezTo>
                  <a:pt x="5028940" y="110173"/>
                  <a:pt x="5065159" y="99199"/>
                  <a:pt x="5069678" y="111179"/>
                </a:cubicBezTo>
                <a:cubicBezTo>
                  <a:pt x="5071842" y="120855"/>
                  <a:pt x="5083332" y="119782"/>
                  <a:pt x="5092160" y="123203"/>
                </a:cubicBezTo>
                <a:cubicBezTo>
                  <a:pt x="5098585" y="133008"/>
                  <a:pt x="5142841" y="141271"/>
                  <a:pt x="5158166" y="139568"/>
                </a:cubicBezTo>
                <a:cubicBezTo>
                  <a:pt x="5201256" y="128920"/>
                  <a:pt x="5236783" y="168222"/>
                  <a:pt x="5271252" y="160738"/>
                </a:cubicBezTo>
                <a:cubicBezTo>
                  <a:pt x="5280328" y="161512"/>
                  <a:pt x="5287877" y="163623"/>
                  <a:pt x="5294438" y="166556"/>
                </a:cubicBezTo>
                <a:lnTo>
                  <a:pt x="5310840" y="176769"/>
                </a:lnTo>
                <a:cubicBezTo>
                  <a:pt x="5311084" y="179074"/>
                  <a:pt x="5311328" y="181377"/>
                  <a:pt x="5311570" y="183681"/>
                </a:cubicBezTo>
                <a:lnTo>
                  <a:pt x="5323756" y="187718"/>
                </a:lnTo>
                <a:lnTo>
                  <a:pt x="5326259" y="189880"/>
                </a:lnTo>
                <a:cubicBezTo>
                  <a:pt x="5331024" y="194034"/>
                  <a:pt x="5335878" y="197977"/>
                  <a:pt x="5341357" y="201193"/>
                </a:cubicBezTo>
                <a:cubicBezTo>
                  <a:pt x="5355787" y="174949"/>
                  <a:pt x="5390353" y="224216"/>
                  <a:pt x="5391908" y="198291"/>
                </a:cubicBezTo>
                <a:cubicBezTo>
                  <a:pt x="5424533" y="211393"/>
                  <a:pt x="5417454" y="183279"/>
                  <a:pt x="5439031" y="216975"/>
                </a:cubicBezTo>
                <a:cubicBezTo>
                  <a:pt x="5505697" y="221021"/>
                  <a:pt x="5575360" y="263433"/>
                  <a:pt x="5640913" y="253028"/>
                </a:cubicBezTo>
                <a:cubicBezTo>
                  <a:pt x="5625666" y="261550"/>
                  <a:pt x="5637932" y="279363"/>
                  <a:pt x="5657312" y="280626"/>
                </a:cubicBezTo>
                <a:cubicBezTo>
                  <a:pt x="5599451" y="314971"/>
                  <a:pt x="5750508" y="268765"/>
                  <a:pt x="5734773" y="303244"/>
                </a:cubicBezTo>
                <a:cubicBezTo>
                  <a:pt x="5761561" y="276899"/>
                  <a:pt x="5869387" y="261233"/>
                  <a:pt x="5877770" y="296965"/>
                </a:cubicBezTo>
                <a:cubicBezTo>
                  <a:pt x="5915819" y="308827"/>
                  <a:pt x="5955621" y="307835"/>
                  <a:pt x="5989615" y="319663"/>
                </a:cubicBezTo>
                <a:lnTo>
                  <a:pt x="5996857" y="323549"/>
                </a:lnTo>
                <a:lnTo>
                  <a:pt x="6037387" y="312526"/>
                </a:lnTo>
                <a:cubicBezTo>
                  <a:pt x="6073044" y="306507"/>
                  <a:pt x="6106738" y="308466"/>
                  <a:pt x="6113074" y="325845"/>
                </a:cubicBezTo>
                <a:cubicBezTo>
                  <a:pt x="6172518" y="336304"/>
                  <a:pt x="6233561" y="323646"/>
                  <a:pt x="6280929" y="350444"/>
                </a:cubicBezTo>
                <a:cubicBezTo>
                  <a:pt x="6286383" y="347055"/>
                  <a:pt x="6292357" y="344643"/>
                  <a:pt x="6298665" y="342931"/>
                </a:cubicBezTo>
                <a:lnTo>
                  <a:pt x="6317326" y="339794"/>
                </a:lnTo>
                <a:lnTo>
                  <a:pt x="6319212" y="341004"/>
                </a:lnTo>
                <a:cubicBezTo>
                  <a:pt x="6328393" y="343898"/>
                  <a:pt x="6334701" y="343685"/>
                  <a:pt x="6339724" y="342098"/>
                </a:cubicBezTo>
                <a:lnTo>
                  <a:pt x="6345010" y="339148"/>
                </a:lnTo>
                <a:lnTo>
                  <a:pt x="6359332" y="338899"/>
                </a:lnTo>
                <a:lnTo>
                  <a:pt x="6388220" y="335714"/>
                </a:lnTo>
                <a:lnTo>
                  <a:pt x="6392994" y="337644"/>
                </a:lnTo>
                <a:lnTo>
                  <a:pt x="6435581" y="336775"/>
                </a:lnTo>
                <a:cubicBezTo>
                  <a:pt x="6435677" y="337170"/>
                  <a:pt x="6435772" y="337567"/>
                  <a:pt x="6435870" y="337963"/>
                </a:cubicBezTo>
                <a:cubicBezTo>
                  <a:pt x="6437488" y="340605"/>
                  <a:pt x="6440513" y="342516"/>
                  <a:pt x="6446571" y="342957"/>
                </a:cubicBezTo>
                <a:cubicBezTo>
                  <a:pt x="6432902" y="359852"/>
                  <a:pt x="6448636" y="349961"/>
                  <a:pt x="6467701" y="349765"/>
                </a:cubicBezTo>
                <a:cubicBezTo>
                  <a:pt x="6450726" y="375964"/>
                  <a:pt x="6507518" y="364791"/>
                  <a:pt x="6512727" y="380305"/>
                </a:cubicBezTo>
                <a:cubicBezTo>
                  <a:pt x="6527112" y="379570"/>
                  <a:pt x="6542020" y="379271"/>
                  <a:pt x="6557094" y="379532"/>
                </a:cubicBezTo>
                <a:lnTo>
                  <a:pt x="6565879" y="380030"/>
                </a:lnTo>
                <a:cubicBezTo>
                  <a:pt x="6565919" y="380123"/>
                  <a:pt x="6565958" y="380216"/>
                  <a:pt x="6565997" y="380310"/>
                </a:cubicBezTo>
                <a:cubicBezTo>
                  <a:pt x="6567779" y="380994"/>
                  <a:pt x="6570621" y="381376"/>
                  <a:pt x="6575147" y="381374"/>
                </a:cubicBezTo>
                <a:lnTo>
                  <a:pt x="6581899" y="380938"/>
                </a:lnTo>
                <a:lnTo>
                  <a:pt x="6598943" y="381906"/>
                </a:lnTo>
                <a:lnTo>
                  <a:pt x="6604421" y="384033"/>
                </a:lnTo>
                <a:lnTo>
                  <a:pt x="6606035" y="387465"/>
                </a:lnTo>
                <a:lnTo>
                  <a:pt x="6607669" y="387186"/>
                </a:lnTo>
                <a:cubicBezTo>
                  <a:pt x="6620475" y="382131"/>
                  <a:pt x="6625312" y="374007"/>
                  <a:pt x="6637532" y="398125"/>
                </a:cubicBezTo>
                <a:cubicBezTo>
                  <a:pt x="6666345" y="390437"/>
                  <a:pt x="6669861" y="404891"/>
                  <a:pt x="6706880" y="412381"/>
                </a:cubicBezTo>
                <a:cubicBezTo>
                  <a:pt x="6723837" y="404468"/>
                  <a:pt x="6736071" y="408511"/>
                  <a:pt x="6747500" y="416386"/>
                </a:cubicBezTo>
                <a:cubicBezTo>
                  <a:pt x="6784745" y="414659"/>
                  <a:pt x="6816872" y="426761"/>
                  <a:pt x="6857783" y="431905"/>
                </a:cubicBezTo>
                <a:cubicBezTo>
                  <a:pt x="6903934" y="423229"/>
                  <a:pt x="6923989" y="445532"/>
                  <a:pt x="6967720" y="450939"/>
                </a:cubicBezTo>
                <a:cubicBezTo>
                  <a:pt x="7008578" y="433412"/>
                  <a:pt x="6996867" y="470461"/>
                  <a:pt x="7018394" y="479831"/>
                </a:cubicBezTo>
                <a:lnTo>
                  <a:pt x="7024679" y="480968"/>
                </a:lnTo>
                <a:lnTo>
                  <a:pt x="7041715" y="479120"/>
                </a:lnTo>
                <a:lnTo>
                  <a:pt x="7048103" y="477610"/>
                </a:lnTo>
                <a:cubicBezTo>
                  <a:pt x="7052510" y="476872"/>
                  <a:pt x="7055450" y="476773"/>
                  <a:pt x="7057490" y="477135"/>
                </a:cubicBezTo>
                <a:lnTo>
                  <a:pt x="7057730" y="477383"/>
                </a:lnTo>
                <a:lnTo>
                  <a:pt x="7066511" y="476432"/>
                </a:lnTo>
                <a:cubicBezTo>
                  <a:pt x="7081316" y="474229"/>
                  <a:pt x="7095708" y="471522"/>
                  <a:pt x="7109401" y="468486"/>
                </a:cubicBezTo>
                <a:cubicBezTo>
                  <a:pt x="7121361" y="482413"/>
                  <a:pt x="7171741" y="462549"/>
                  <a:pt x="7166830" y="490255"/>
                </a:cubicBezTo>
                <a:cubicBezTo>
                  <a:pt x="7185318" y="486971"/>
                  <a:pt x="7196261" y="474996"/>
                  <a:pt x="7190442" y="493308"/>
                </a:cubicBezTo>
                <a:cubicBezTo>
                  <a:pt x="7196540" y="492742"/>
                  <a:pt x="7200336" y="494071"/>
                  <a:pt x="7203083" y="496324"/>
                </a:cubicBezTo>
                <a:lnTo>
                  <a:pt x="7203894" y="497408"/>
                </a:lnTo>
                <a:lnTo>
                  <a:pt x="7245004" y="489662"/>
                </a:lnTo>
                <a:lnTo>
                  <a:pt x="7250514" y="490724"/>
                </a:lnTo>
                <a:lnTo>
                  <a:pt x="7277246" y="483000"/>
                </a:lnTo>
                <a:lnTo>
                  <a:pt x="7291092" y="480435"/>
                </a:lnTo>
                <a:lnTo>
                  <a:pt x="7294933" y="476767"/>
                </a:lnTo>
                <a:cubicBezTo>
                  <a:pt x="7299121" y="474441"/>
                  <a:pt x="7305176" y="473213"/>
                  <a:pt x="7315408" y="474478"/>
                </a:cubicBezTo>
                <a:lnTo>
                  <a:pt x="7317786" y="475324"/>
                </a:lnTo>
                <a:lnTo>
                  <a:pt x="7334572" y="469306"/>
                </a:lnTo>
                <a:cubicBezTo>
                  <a:pt x="7339959" y="466649"/>
                  <a:pt x="7344710" y="463382"/>
                  <a:pt x="7348520" y="459268"/>
                </a:cubicBezTo>
                <a:cubicBezTo>
                  <a:pt x="7406571" y="477093"/>
                  <a:pt x="7460434" y="455124"/>
                  <a:pt x="7522997" y="455427"/>
                </a:cubicBezTo>
                <a:cubicBezTo>
                  <a:pt x="7592791" y="446837"/>
                  <a:pt x="7640927" y="437451"/>
                  <a:pt x="7686985" y="433023"/>
                </a:cubicBezTo>
                <a:cubicBezTo>
                  <a:pt x="7708370" y="428668"/>
                  <a:pt x="7865878" y="410662"/>
                  <a:pt x="7854068" y="422992"/>
                </a:cubicBezTo>
                <a:cubicBezTo>
                  <a:pt x="7918669" y="394524"/>
                  <a:pt x="7960767" y="420179"/>
                  <a:pt x="8034165" y="404917"/>
                </a:cubicBezTo>
                <a:cubicBezTo>
                  <a:pt x="8074975" y="430280"/>
                  <a:pt x="8052607" y="405995"/>
                  <a:pt x="8094381" y="408936"/>
                </a:cubicBezTo>
                <a:cubicBezTo>
                  <a:pt x="8082391" y="384233"/>
                  <a:pt x="8145291" y="420455"/>
                  <a:pt x="8146898" y="391776"/>
                </a:cubicBezTo>
                <a:cubicBezTo>
                  <a:pt x="8154450" y="393217"/>
                  <a:pt x="8161714" y="395521"/>
                  <a:pt x="8168993" y="398048"/>
                </a:cubicBezTo>
                <a:lnTo>
                  <a:pt x="8172809" y="399355"/>
                </a:lnTo>
                <a:lnTo>
                  <a:pt x="8187962" y="399651"/>
                </a:lnTo>
                <a:lnTo>
                  <a:pt x="8192382" y="405910"/>
                </a:lnTo>
                <a:lnTo>
                  <a:pt x="8375192" y="397097"/>
                </a:lnTo>
                <a:cubicBezTo>
                  <a:pt x="8390681" y="391124"/>
                  <a:pt x="8442343" y="386212"/>
                  <a:pt x="8454377" y="393549"/>
                </a:cubicBezTo>
                <a:cubicBezTo>
                  <a:pt x="8465613" y="394229"/>
                  <a:pt x="8477337" y="389940"/>
                  <a:pt x="8484740" y="398377"/>
                </a:cubicBezTo>
                <a:cubicBezTo>
                  <a:pt x="8509291" y="401173"/>
                  <a:pt x="8565518" y="407621"/>
                  <a:pt x="8601673" y="410319"/>
                </a:cubicBezTo>
                <a:cubicBezTo>
                  <a:pt x="8619550" y="396781"/>
                  <a:pt x="8652058" y="416886"/>
                  <a:pt x="8701676" y="414569"/>
                </a:cubicBezTo>
                <a:cubicBezTo>
                  <a:pt x="8721163" y="399040"/>
                  <a:pt x="8735137" y="413192"/>
                  <a:pt x="8773288" y="391295"/>
                </a:cubicBezTo>
                <a:cubicBezTo>
                  <a:pt x="8775124" y="392937"/>
                  <a:pt x="8777353" y="394408"/>
                  <a:pt x="8779909" y="395664"/>
                </a:cubicBezTo>
                <a:cubicBezTo>
                  <a:pt x="8794759" y="402954"/>
                  <a:pt x="8817153" y="401520"/>
                  <a:pt x="8829932" y="392461"/>
                </a:cubicBezTo>
                <a:cubicBezTo>
                  <a:pt x="8891235" y="362336"/>
                  <a:pt x="8949370" y="358860"/>
                  <a:pt x="9003386" y="349460"/>
                </a:cubicBezTo>
                <a:cubicBezTo>
                  <a:pt x="9064740" y="341657"/>
                  <a:pt x="9026331" y="373992"/>
                  <a:pt x="9101185" y="344080"/>
                </a:cubicBezTo>
                <a:cubicBezTo>
                  <a:pt x="9110310" y="353604"/>
                  <a:pt x="9120116" y="353365"/>
                  <a:pt x="9136185" y="347296"/>
                </a:cubicBezTo>
                <a:cubicBezTo>
                  <a:pt x="9166057" y="344262"/>
                  <a:pt x="9165783" y="369927"/>
                  <a:pt x="9194801" y="352367"/>
                </a:cubicBezTo>
                <a:cubicBezTo>
                  <a:pt x="9190472" y="366462"/>
                  <a:pt x="9252023" y="353523"/>
                  <a:pt x="9239316" y="368776"/>
                </a:cubicBezTo>
                <a:cubicBezTo>
                  <a:pt x="9259813" y="379833"/>
                  <a:pt x="9267827" y="358579"/>
                  <a:pt x="9288052" y="368014"/>
                </a:cubicBezTo>
                <a:cubicBezTo>
                  <a:pt x="9310099" y="368953"/>
                  <a:pt x="9274359" y="354287"/>
                  <a:pt x="9298465" y="351514"/>
                </a:cubicBezTo>
                <a:cubicBezTo>
                  <a:pt x="9327883" y="350627"/>
                  <a:pt x="9325850" y="325510"/>
                  <a:pt x="9350892" y="355996"/>
                </a:cubicBezTo>
                <a:lnTo>
                  <a:pt x="9430522" y="364586"/>
                </a:lnTo>
                <a:cubicBezTo>
                  <a:pt x="9447485" y="355425"/>
                  <a:pt x="9461870" y="358450"/>
                  <a:pt x="9476215" y="365325"/>
                </a:cubicBezTo>
                <a:cubicBezTo>
                  <a:pt x="9516917" y="360669"/>
                  <a:pt x="9555019" y="370080"/>
                  <a:pt x="9601276" y="371922"/>
                </a:cubicBezTo>
                <a:cubicBezTo>
                  <a:pt x="9650279" y="359692"/>
                  <a:pt x="9677305" y="380141"/>
                  <a:pt x="9726733" y="382019"/>
                </a:cubicBezTo>
                <a:cubicBezTo>
                  <a:pt x="9773839" y="358530"/>
                  <a:pt x="9760877" y="410908"/>
                  <a:pt x="9802144" y="407697"/>
                </a:cubicBezTo>
                <a:cubicBezTo>
                  <a:pt x="9868120" y="385365"/>
                  <a:pt x="9801669" y="424896"/>
                  <a:pt x="9905153" y="413868"/>
                </a:cubicBezTo>
                <a:cubicBezTo>
                  <a:pt x="9910811" y="410359"/>
                  <a:pt x="9923612" y="413238"/>
                  <a:pt x="9922553" y="417787"/>
                </a:cubicBezTo>
                <a:cubicBezTo>
                  <a:pt x="9945213" y="415195"/>
                  <a:pt x="10012509" y="437971"/>
                  <a:pt x="10044658" y="431295"/>
                </a:cubicBezTo>
                <a:cubicBezTo>
                  <a:pt x="10108994" y="441322"/>
                  <a:pt x="10138326" y="418598"/>
                  <a:pt x="10184585" y="420356"/>
                </a:cubicBezTo>
                <a:cubicBezTo>
                  <a:pt x="10238805" y="433245"/>
                  <a:pt x="10270973" y="446023"/>
                  <a:pt x="10366435" y="475646"/>
                </a:cubicBezTo>
                <a:lnTo>
                  <a:pt x="10688220" y="555476"/>
                </a:lnTo>
                <a:cubicBezTo>
                  <a:pt x="10812002" y="626549"/>
                  <a:pt x="10955764" y="565297"/>
                  <a:pt x="11026690" y="563899"/>
                </a:cubicBezTo>
                <a:cubicBezTo>
                  <a:pt x="11053150" y="535972"/>
                  <a:pt x="11079708" y="560938"/>
                  <a:pt x="11113779" y="547086"/>
                </a:cubicBezTo>
                <a:cubicBezTo>
                  <a:pt x="11191398" y="533240"/>
                  <a:pt x="11265999" y="496724"/>
                  <a:pt x="11369556" y="504937"/>
                </a:cubicBezTo>
                <a:cubicBezTo>
                  <a:pt x="11406977" y="422376"/>
                  <a:pt x="11530972" y="456417"/>
                  <a:pt x="11623342" y="401646"/>
                </a:cubicBezTo>
                <a:cubicBezTo>
                  <a:pt x="11678749" y="386540"/>
                  <a:pt x="11771467" y="415601"/>
                  <a:pt x="11786511" y="371608"/>
                </a:cubicBezTo>
                <a:cubicBezTo>
                  <a:pt x="11815065" y="394479"/>
                  <a:pt x="11834769" y="350469"/>
                  <a:pt x="11862577" y="343767"/>
                </a:cubicBezTo>
                <a:cubicBezTo>
                  <a:pt x="11886839" y="357655"/>
                  <a:pt x="11896496" y="342356"/>
                  <a:pt x="11916612" y="337028"/>
                </a:cubicBezTo>
                <a:cubicBezTo>
                  <a:pt x="11926953" y="346090"/>
                  <a:pt x="11944208" y="343709"/>
                  <a:pt x="11948830" y="331280"/>
                </a:cubicBezTo>
                <a:cubicBezTo>
                  <a:pt x="11937556" y="304981"/>
                  <a:pt x="11999127" y="312097"/>
                  <a:pt x="12001583" y="292861"/>
                </a:cubicBezTo>
                <a:cubicBezTo>
                  <a:pt x="12027437" y="287117"/>
                  <a:pt x="12120562" y="289932"/>
                  <a:pt x="12174977" y="277870"/>
                </a:cubicBezTo>
                <a:lnTo>
                  <a:pt x="12192000" y="269767"/>
                </a:lnTo>
                <a:lnTo>
                  <a:pt x="12192000" y="5013196"/>
                </a:lnTo>
                <a:lnTo>
                  <a:pt x="0" y="5013196"/>
                </a:lnTo>
                <a:lnTo>
                  <a:pt x="0" y="630667"/>
                </a:lnTo>
                <a:lnTo>
                  <a:pt x="11075" y="628396"/>
                </a:lnTo>
                <a:cubicBezTo>
                  <a:pt x="23002" y="626376"/>
                  <a:pt x="33255" y="624731"/>
                  <a:pt x="44061" y="621814"/>
                </a:cubicBezTo>
                <a:cubicBezTo>
                  <a:pt x="78982" y="608550"/>
                  <a:pt x="115649" y="579219"/>
                  <a:pt x="136694" y="569633"/>
                </a:cubicBezTo>
                <a:lnTo>
                  <a:pt x="170342" y="564295"/>
                </a:lnTo>
                <a:cubicBezTo>
                  <a:pt x="169880" y="561325"/>
                  <a:pt x="169417" y="558353"/>
                  <a:pt x="168955" y="555382"/>
                </a:cubicBezTo>
                <a:lnTo>
                  <a:pt x="181474" y="554499"/>
                </a:lnTo>
                <a:lnTo>
                  <a:pt x="209440" y="553779"/>
                </a:lnTo>
                <a:cubicBezTo>
                  <a:pt x="226869" y="552113"/>
                  <a:pt x="275442" y="553383"/>
                  <a:pt x="293152" y="549794"/>
                </a:cubicBezTo>
                <a:cubicBezTo>
                  <a:pt x="298104" y="540169"/>
                  <a:pt x="305921" y="534831"/>
                  <a:pt x="315693" y="532248"/>
                </a:cubicBezTo>
                <a:lnTo>
                  <a:pt x="337305" y="531590"/>
                </a:lnTo>
                <a:lnTo>
                  <a:pt x="462252" y="506369"/>
                </a:lnTo>
                <a:lnTo>
                  <a:pt x="479457" y="504341"/>
                </a:lnTo>
                <a:lnTo>
                  <a:pt x="488653" y="496475"/>
                </a:lnTo>
                <a:cubicBezTo>
                  <a:pt x="495751" y="494808"/>
                  <a:pt x="516240" y="495433"/>
                  <a:pt x="522053" y="494343"/>
                </a:cubicBezTo>
                <a:lnTo>
                  <a:pt x="523520" y="489931"/>
                </a:lnTo>
                <a:cubicBezTo>
                  <a:pt x="541965" y="482593"/>
                  <a:pt x="611396" y="458013"/>
                  <a:pt x="632714" y="450319"/>
                </a:cubicBezTo>
                <a:cubicBezTo>
                  <a:pt x="637120" y="456979"/>
                  <a:pt x="646523" y="446165"/>
                  <a:pt x="651426" y="443762"/>
                </a:cubicBezTo>
                <a:cubicBezTo>
                  <a:pt x="652273" y="448286"/>
                  <a:pt x="664268" y="449456"/>
                  <a:pt x="667724" y="445356"/>
                </a:cubicBezTo>
                <a:cubicBezTo>
                  <a:pt x="751466" y="421701"/>
                  <a:pt x="710176" y="468211"/>
                  <a:pt x="757679" y="438363"/>
                </a:cubicBezTo>
                <a:cubicBezTo>
                  <a:pt x="766141" y="436289"/>
                  <a:pt x="773060" y="437997"/>
                  <a:pt x="779159" y="441277"/>
                </a:cubicBezTo>
                <a:lnTo>
                  <a:pt x="788293" y="448081"/>
                </a:lnTo>
                <a:lnTo>
                  <a:pt x="822923" y="434292"/>
                </a:lnTo>
                <a:cubicBezTo>
                  <a:pt x="840014" y="429396"/>
                  <a:pt x="858036" y="426029"/>
                  <a:pt x="876559" y="424306"/>
                </a:cubicBezTo>
                <a:cubicBezTo>
                  <a:pt x="880889" y="433506"/>
                  <a:pt x="895209" y="420068"/>
                  <a:pt x="902011" y="417336"/>
                </a:cubicBezTo>
                <a:cubicBezTo>
                  <a:pt x="902191" y="423390"/>
                  <a:pt x="917419" y="426022"/>
                  <a:pt x="922715" y="420917"/>
                </a:cubicBezTo>
                <a:cubicBezTo>
                  <a:pt x="1035495" y="397234"/>
                  <a:pt x="972839" y="454951"/>
                  <a:pt x="1040139" y="419808"/>
                </a:cubicBezTo>
                <a:cubicBezTo>
                  <a:pt x="1051469" y="417835"/>
                  <a:pt x="1060048" y="420716"/>
                  <a:pt x="1067251" y="425602"/>
                </a:cubicBezTo>
                <a:lnTo>
                  <a:pt x="1080272" y="437887"/>
                </a:lnTo>
                <a:lnTo>
                  <a:pt x="1090219" y="433244"/>
                </a:lnTo>
                <a:cubicBezTo>
                  <a:pt x="1128054" y="432213"/>
                  <a:pt x="1139443" y="444840"/>
                  <a:pt x="1161226" y="431522"/>
                </a:cubicBezTo>
                <a:cubicBezTo>
                  <a:pt x="1194247" y="457797"/>
                  <a:pt x="1182853" y="433812"/>
                  <a:pt x="1207525" y="429257"/>
                </a:cubicBezTo>
                <a:cubicBezTo>
                  <a:pt x="1226951" y="423550"/>
                  <a:pt x="1190923" y="413889"/>
                  <a:pt x="1210030" y="412023"/>
                </a:cubicBezTo>
                <a:cubicBezTo>
                  <a:pt x="1230853" y="418586"/>
                  <a:pt x="1229491" y="397066"/>
                  <a:pt x="1251170" y="405160"/>
                </a:cubicBezTo>
                <a:cubicBezTo>
                  <a:pt x="1246235" y="421478"/>
                  <a:pt x="1293590" y="401251"/>
                  <a:pt x="1295331" y="415400"/>
                </a:cubicBezTo>
                <a:cubicBezTo>
                  <a:pt x="1313247" y="394801"/>
                  <a:pt x="1322885" y="419606"/>
                  <a:pt x="1347118" y="412922"/>
                </a:cubicBezTo>
                <a:cubicBezTo>
                  <a:pt x="1358442" y="405047"/>
                  <a:pt x="1366690" y="403583"/>
                  <a:pt x="1378108" y="411628"/>
                </a:cubicBezTo>
                <a:cubicBezTo>
                  <a:pt x="1430244" y="373345"/>
                  <a:pt x="1410029" y="409382"/>
                  <a:pt x="1459192" y="394137"/>
                </a:cubicBezTo>
                <a:cubicBezTo>
                  <a:pt x="1501499" y="378273"/>
                  <a:pt x="1549591" y="367610"/>
                  <a:pt x="1590120" y="330826"/>
                </a:cubicBezTo>
                <a:cubicBezTo>
                  <a:pt x="1597495" y="320478"/>
                  <a:pt x="1615987" y="316279"/>
                  <a:pt x="1631417" y="321445"/>
                </a:cubicBezTo>
                <a:cubicBezTo>
                  <a:pt x="1634069" y="322335"/>
                  <a:pt x="1636534" y="323476"/>
                  <a:pt x="1638727" y="324828"/>
                </a:cubicBezTo>
                <a:cubicBezTo>
                  <a:pt x="1674229" y="318675"/>
                  <a:pt x="1804005" y="291708"/>
                  <a:pt x="1844438" y="284522"/>
                </a:cubicBezTo>
                <a:cubicBezTo>
                  <a:pt x="1847960" y="297582"/>
                  <a:pt x="1868036" y="273541"/>
                  <a:pt x="1881324" y="281715"/>
                </a:cubicBezTo>
                <a:cubicBezTo>
                  <a:pt x="1890865" y="288925"/>
                  <a:pt x="1899182" y="283313"/>
                  <a:pt x="1908999" y="282556"/>
                </a:cubicBezTo>
                <a:cubicBezTo>
                  <a:pt x="1922050" y="288125"/>
                  <a:pt x="1964084" y="276888"/>
                  <a:pt x="1974956" y="269176"/>
                </a:cubicBezTo>
                <a:cubicBezTo>
                  <a:pt x="2000789" y="242591"/>
                  <a:pt x="2060915" y="260908"/>
                  <a:pt x="2082409" y="240508"/>
                </a:cubicBezTo>
                <a:cubicBezTo>
                  <a:pt x="2090286" y="237431"/>
                  <a:pt x="2098026" y="236104"/>
                  <a:pt x="2105639" y="235866"/>
                </a:cubicBezTo>
                <a:lnTo>
                  <a:pt x="2126992" y="237686"/>
                </a:lnTo>
                <a:lnTo>
                  <a:pt x="2133154" y="243170"/>
                </a:lnTo>
                <a:lnTo>
                  <a:pt x="2146154" y="241550"/>
                </a:lnTo>
                <a:lnTo>
                  <a:pt x="2149901" y="242334"/>
                </a:lnTo>
                <a:cubicBezTo>
                  <a:pt x="2157061" y="243856"/>
                  <a:pt x="2164126" y="245165"/>
                  <a:pt x="2171100" y="245607"/>
                </a:cubicBezTo>
                <a:cubicBezTo>
                  <a:pt x="2161432" y="217726"/>
                  <a:pt x="2228843" y="244778"/>
                  <a:pt x="2209148" y="222443"/>
                </a:cubicBezTo>
                <a:cubicBezTo>
                  <a:pt x="2245795" y="220027"/>
                  <a:pt x="2217435" y="199404"/>
                  <a:pt x="2261889" y="218750"/>
                </a:cubicBezTo>
                <a:cubicBezTo>
                  <a:pt x="2318421" y="194794"/>
                  <a:pt x="2408342" y="201713"/>
                  <a:pt x="2452315" y="166117"/>
                </a:cubicBezTo>
                <a:cubicBezTo>
                  <a:pt x="2447016" y="179502"/>
                  <a:pt x="2471204" y="189377"/>
                  <a:pt x="2487710" y="182485"/>
                </a:cubicBezTo>
                <a:cubicBezTo>
                  <a:pt x="2469218" y="234964"/>
                  <a:pt x="2552592" y="134331"/>
                  <a:pt x="2567870" y="169640"/>
                </a:cubicBezTo>
                <a:cubicBezTo>
                  <a:pt x="2567993" y="136603"/>
                  <a:pt x="2641492" y="79264"/>
                  <a:pt x="2677053" y="105731"/>
                </a:cubicBezTo>
                <a:cubicBezTo>
                  <a:pt x="2730362" y="98156"/>
                  <a:pt x="2767701" y="70180"/>
                  <a:pt x="2823914" y="80085"/>
                </a:cubicBezTo>
                <a:cubicBezTo>
                  <a:pt x="2825573" y="75636"/>
                  <a:pt x="2828354" y="71885"/>
                  <a:pt x="2831912" y="68644"/>
                </a:cubicBezTo>
                <a:lnTo>
                  <a:pt x="2843870" y="60725"/>
                </a:lnTo>
                <a:lnTo>
                  <a:pt x="2846217" y="61243"/>
                </a:lnTo>
                <a:cubicBezTo>
                  <a:pt x="2855406" y="61177"/>
                  <a:pt x="2860075" y="59230"/>
                  <a:pt x="2862745" y="56460"/>
                </a:cubicBezTo>
                <a:lnTo>
                  <a:pt x="2864596" y="52436"/>
                </a:lnTo>
                <a:lnTo>
                  <a:pt x="2875381" y="48221"/>
                </a:lnTo>
                <a:lnTo>
                  <a:pt x="2895139" y="37404"/>
                </a:lnTo>
                <a:lnTo>
                  <a:pt x="2900232" y="37736"/>
                </a:lnTo>
                <a:lnTo>
                  <a:pt x="2932205" y="25091"/>
                </a:lnTo>
                <a:lnTo>
                  <a:pt x="2933310" y="26034"/>
                </a:lnTo>
                <a:cubicBezTo>
                  <a:pt x="2936512" y="27864"/>
                  <a:pt x="2940256" y="28670"/>
                  <a:pt x="2945218" y="27359"/>
                </a:cubicBezTo>
                <a:cubicBezTo>
                  <a:pt x="2947316" y="45762"/>
                  <a:pt x="2952012" y="32829"/>
                  <a:pt x="2966465" y="27335"/>
                </a:cubicBezTo>
                <a:cubicBezTo>
                  <a:pt x="2972951" y="54691"/>
                  <a:pt x="3008144" y="29186"/>
                  <a:pt x="3023668" y="41123"/>
                </a:cubicBezTo>
                <a:cubicBezTo>
                  <a:pt x="3034143" y="36470"/>
                  <a:pt x="3045337" y="32050"/>
                  <a:pt x="3057077" y="28063"/>
                </a:cubicBezTo>
                <a:lnTo>
                  <a:pt x="3151915" y="24461"/>
                </a:lnTo>
                <a:lnTo>
                  <a:pt x="3251671" y="44793"/>
                </a:lnTo>
                <a:cubicBezTo>
                  <a:pt x="3288430" y="44614"/>
                  <a:pt x="3320402" y="52254"/>
                  <a:pt x="3351400" y="45905"/>
                </a:cubicBezTo>
                <a:cubicBezTo>
                  <a:pt x="3364152" y="52066"/>
                  <a:pt x="3376107" y="54432"/>
                  <a:pt x="3387481" y="44661"/>
                </a:cubicBezTo>
                <a:cubicBezTo>
                  <a:pt x="3421834" y="47236"/>
                  <a:pt x="3430384" y="60743"/>
                  <a:pt x="3451923" y="49700"/>
                </a:cubicBezTo>
                <a:cubicBezTo>
                  <a:pt x="3471592" y="71444"/>
                  <a:pt x="3472580" y="62993"/>
                  <a:pt x="3481520" y="56505"/>
                </a:cubicBezTo>
                <a:lnTo>
                  <a:pt x="3482804" y="56030"/>
                </a:lnTo>
                <a:lnTo>
                  <a:pt x="3485495" y="59139"/>
                </a:lnTo>
                <a:lnTo>
                  <a:pt x="3490972" y="60504"/>
                </a:lnTo>
                <a:lnTo>
                  <a:pt x="3505835" y="59295"/>
                </a:lnTo>
                <a:lnTo>
                  <a:pt x="3511410" y="58026"/>
                </a:lnTo>
                <a:cubicBezTo>
                  <a:pt x="3515254" y="57455"/>
                  <a:pt x="3517816" y="57465"/>
                  <a:pt x="3519598" y="57901"/>
                </a:cubicBezTo>
                <a:lnTo>
                  <a:pt x="3519807" y="58156"/>
                </a:lnTo>
                <a:lnTo>
                  <a:pt x="3527466" y="57534"/>
                </a:lnTo>
                <a:cubicBezTo>
                  <a:pt x="3540383" y="55888"/>
                  <a:pt x="3552942" y="53726"/>
                  <a:pt x="3564889" y="51208"/>
                </a:cubicBezTo>
                <a:cubicBezTo>
                  <a:pt x="3575289" y="65525"/>
                  <a:pt x="3619274" y="47602"/>
                  <a:pt x="3614922" y="75022"/>
                </a:cubicBezTo>
                <a:cubicBezTo>
                  <a:pt x="3631051" y="72436"/>
                  <a:pt x="3640626" y="60912"/>
                  <a:pt x="3635506" y="78936"/>
                </a:cubicBezTo>
                <a:cubicBezTo>
                  <a:pt x="3640824" y="78600"/>
                  <a:pt x="3644132" y="80065"/>
                  <a:pt x="3646525" y="82411"/>
                </a:cubicBezTo>
                <a:lnTo>
                  <a:pt x="3647224" y="83521"/>
                </a:lnTo>
                <a:lnTo>
                  <a:pt x="3683100" y="77327"/>
                </a:lnTo>
                <a:lnTo>
                  <a:pt x="3687901" y="78590"/>
                </a:lnTo>
                <a:lnTo>
                  <a:pt x="3711234" y="71883"/>
                </a:lnTo>
                <a:lnTo>
                  <a:pt x="3723318" y="69843"/>
                </a:lnTo>
                <a:lnTo>
                  <a:pt x="3726677" y="66330"/>
                </a:lnTo>
                <a:cubicBezTo>
                  <a:pt x="3730335" y="64168"/>
                  <a:pt x="3735615" y="63170"/>
                  <a:pt x="3744535" y="64808"/>
                </a:cubicBezTo>
                <a:lnTo>
                  <a:pt x="3746608" y="65740"/>
                </a:lnTo>
                <a:lnTo>
                  <a:pt x="3761262" y="60365"/>
                </a:lnTo>
                <a:cubicBezTo>
                  <a:pt x="3765968" y="57919"/>
                  <a:pt x="3770117" y="54839"/>
                  <a:pt x="3773451" y="50884"/>
                </a:cubicBezTo>
                <a:cubicBezTo>
                  <a:pt x="3824036" y="70790"/>
                  <a:pt x="3871065" y="50900"/>
                  <a:pt x="3925626" y="53519"/>
                </a:cubicBezTo>
                <a:cubicBezTo>
                  <a:pt x="3949771" y="85474"/>
                  <a:pt x="4043223" y="44139"/>
                  <a:pt x="4056184" y="12503"/>
                </a:cubicBezTo>
                <a:cubicBezTo>
                  <a:pt x="4056987" y="40004"/>
                  <a:pt x="4124598" y="1322"/>
                  <a:pt x="4142196" y="3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uadroTexto 1">
            <a:extLst>
              <a:ext uri="{FF2B5EF4-FFF2-40B4-BE49-F238E27FC236}">
                <a16:creationId xmlns:a16="http://schemas.microsoft.com/office/drawing/2014/main" id="{CDEFE44E-5224-3760-DFD0-3831B30A6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246193"/>
              </p:ext>
            </p:extLst>
          </p:nvPr>
        </p:nvGraphicFramePr>
        <p:xfrm>
          <a:off x="571920" y="695881"/>
          <a:ext cx="10976952" cy="587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8E91D4F0-1F98-6778-849D-60184E243B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807482"/>
            <a:ext cx="1644288" cy="105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C3FE92E-FF21-46DB-BE36-B3A5D4149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9DFFEE-526A-4D56-A70C-EADE7289B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909A0C-AF9B-3F4E-D0F9-97B05D1EC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515" y="142240"/>
            <a:ext cx="7474410" cy="611632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s-ES" sz="2400" dirty="0"/>
              <a:t>1. </a:t>
            </a:r>
            <a:r>
              <a:rPr lang="es-ES" sz="2400" b="1" dirty="0"/>
              <a:t>La Humildad y la Paciencia de la Esperanza</a:t>
            </a:r>
            <a:br>
              <a:rPr lang="es-ES" sz="2400" b="1" dirty="0"/>
            </a:br>
            <a:br>
              <a:rPr lang="es-ES" sz="2400" dirty="0"/>
            </a:br>
            <a:r>
              <a:rPr lang="es-ES" sz="2400" dirty="0"/>
              <a:t>Humildad</a:t>
            </a:r>
            <a:br>
              <a:rPr lang="es-ES" sz="2400" dirty="0"/>
            </a:br>
            <a:r>
              <a:rPr lang="es-ES" sz="2400" dirty="0"/>
              <a:t>Paciencia</a:t>
            </a:r>
            <a:br>
              <a:rPr lang="es-ES" sz="2400" dirty="0"/>
            </a:br>
            <a:br>
              <a:rPr lang="es-ES" sz="2400" dirty="0"/>
            </a:br>
            <a:r>
              <a:rPr lang="es-ES" sz="2400" dirty="0"/>
              <a:t>2. </a:t>
            </a:r>
            <a:r>
              <a:rPr lang="es-ES" sz="2400" b="1" dirty="0"/>
              <a:t>La Esperanza como Encuentro Diario</a:t>
            </a:r>
            <a:br>
              <a:rPr lang="es-ES" sz="2400" b="1" dirty="0"/>
            </a:br>
            <a:br>
              <a:rPr lang="es-ES" sz="2400" dirty="0"/>
            </a:br>
            <a:r>
              <a:rPr lang="es-ES" sz="2400" dirty="0"/>
              <a:t>Virtud Concreta</a:t>
            </a:r>
            <a:br>
              <a:rPr lang="es-ES" sz="2400" dirty="0"/>
            </a:br>
            <a:r>
              <a:rPr lang="es-ES" sz="2400" dirty="0"/>
              <a:t>Encuentro Definitivo</a:t>
            </a:r>
            <a:br>
              <a:rPr lang="es-ES" sz="2400" dirty="0"/>
            </a:br>
            <a:br>
              <a:rPr lang="es-ES" sz="2400" dirty="0"/>
            </a:br>
            <a:r>
              <a:rPr lang="es-ES" sz="2400" dirty="0"/>
              <a:t>3. </a:t>
            </a:r>
            <a:r>
              <a:rPr lang="es-ES" sz="2400" b="1" dirty="0"/>
              <a:t>La Esperanza Combativa</a:t>
            </a:r>
            <a:br>
              <a:rPr lang="es-ES" sz="2400" b="1" dirty="0"/>
            </a:br>
            <a:br>
              <a:rPr lang="es-ES" sz="2400" dirty="0"/>
            </a:br>
            <a:r>
              <a:rPr lang="es-ES" sz="2400" dirty="0"/>
              <a:t>No es Pasiva</a:t>
            </a:r>
            <a:br>
              <a:rPr lang="es-ES" sz="2400" dirty="0"/>
            </a:br>
            <a:r>
              <a:rPr lang="es-ES" sz="2400" dirty="0"/>
              <a:t>Fuerza en la Tribulación</a:t>
            </a:r>
          </a:p>
        </p:txBody>
      </p:sp>
      <p:pic>
        <p:nvPicPr>
          <p:cNvPr id="17" name="Picture 2" descr="Dos hojas de música plegadas para formar un corazón">
            <a:extLst>
              <a:ext uri="{FF2B5EF4-FFF2-40B4-BE49-F238E27FC236}">
                <a16:creationId xmlns:a16="http://schemas.microsoft.com/office/drawing/2014/main" id="{611D936A-7190-E7B2-039F-0AE218FA9C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951" r="19738" b="2"/>
          <a:stretch/>
        </p:blipFill>
        <p:spPr>
          <a:xfrm>
            <a:off x="7616215" y="-23854"/>
            <a:ext cx="4575785" cy="6892740"/>
          </a:xfrm>
          <a:custGeom>
            <a:avLst/>
            <a:gdLst/>
            <a:ahLst/>
            <a:cxnLst/>
            <a:rect l="l" t="t" r="r" b="b"/>
            <a:pathLst>
              <a:path w="4575785" h="6857999">
                <a:moveTo>
                  <a:pt x="517468" y="0"/>
                </a:moveTo>
                <a:lnTo>
                  <a:pt x="4575785" y="0"/>
                </a:lnTo>
                <a:lnTo>
                  <a:pt x="4575785" y="6857999"/>
                </a:lnTo>
                <a:lnTo>
                  <a:pt x="960511" y="6857999"/>
                </a:lnTo>
                <a:lnTo>
                  <a:pt x="942694" y="6843617"/>
                </a:lnTo>
                <a:cubicBezTo>
                  <a:pt x="964945" y="6792705"/>
                  <a:pt x="892574" y="6836929"/>
                  <a:pt x="865960" y="6827318"/>
                </a:cubicBezTo>
                <a:lnTo>
                  <a:pt x="861487" y="6823037"/>
                </a:lnTo>
                <a:lnTo>
                  <a:pt x="859513" y="6806858"/>
                </a:lnTo>
                <a:lnTo>
                  <a:pt x="860461" y="6800037"/>
                </a:lnTo>
                <a:cubicBezTo>
                  <a:pt x="860484" y="6795612"/>
                  <a:pt x="859691" y="6793024"/>
                  <a:pt x="858251" y="6791626"/>
                </a:cubicBezTo>
                <a:lnTo>
                  <a:pt x="857660" y="6791654"/>
                </a:lnTo>
                <a:lnTo>
                  <a:pt x="856643" y="6783314"/>
                </a:lnTo>
                <a:cubicBezTo>
                  <a:pt x="856157" y="6768705"/>
                  <a:pt x="856848" y="6753980"/>
                  <a:pt x="858459" y="6739543"/>
                </a:cubicBezTo>
                <a:cubicBezTo>
                  <a:pt x="825704" y="6742272"/>
                  <a:pt x="849542" y="6681110"/>
                  <a:pt x="794118" y="6710916"/>
                </a:cubicBezTo>
                <a:cubicBezTo>
                  <a:pt x="794610" y="6692179"/>
                  <a:pt x="815573" y="6671806"/>
                  <a:pt x="779817" y="6693690"/>
                </a:cubicBezTo>
                <a:cubicBezTo>
                  <a:pt x="778915" y="6687990"/>
                  <a:pt x="774885" y="6685995"/>
                  <a:pt x="769310" y="6685745"/>
                </a:cubicBezTo>
                <a:lnTo>
                  <a:pt x="766802" y="6686064"/>
                </a:lnTo>
                <a:cubicBezTo>
                  <a:pt x="767473" y="6672038"/>
                  <a:pt x="768145" y="6658011"/>
                  <a:pt x="768816" y="6643985"/>
                </a:cubicBezTo>
                <a:lnTo>
                  <a:pt x="764758" y="6640288"/>
                </a:lnTo>
                <a:lnTo>
                  <a:pt x="771603" y="6610439"/>
                </a:lnTo>
                <a:cubicBezTo>
                  <a:pt x="771799" y="6605729"/>
                  <a:pt x="776328" y="6505678"/>
                  <a:pt x="776524" y="6500968"/>
                </a:cubicBezTo>
                <a:lnTo>
                  <a:pt x="716862" y="6252242"/>
                </a:lnTo>
                <a:cubicBezTo>
                  <a:pt x="710358" y="6209033"/>
                  <a:pt x="712158" y="6177416"/>
                  <a:pt x="706006" y="6116988"/>
                </a:cubicBezTo>
                <a:cubicBezTo>
                  <a:pt x="664744" y="6009788"/>
                  <a:pt x="669134" y="5997889"/>
                  <a:pt x="675681" y="5921438"/>
                </a:cubicBezTo>
                <a:cubicBezTo>
                  <a:pt x="609567" y="5910253"/>
                  <a:pt x="667197" y="5880778"/>
                  <a:pt x="646967" y="5848021"/>
                </a:cubicBezTo>
                <a:cubicBezTo>
                  <a:pt x="633539" y="5819166"/>
                  <a:pt x="610193" y="5775630"/>
                  <a:pt x="595120" y="5722308"/>
                </a:cubicBezTo>
                <a:cubicBezTo>
                  <a:pt x="587517" y="5685814"/>
                  <a:pt x="566330" y="5564010"/>
                  <a:pt x="556522" y="5528087"/>
                </a:cubicBezTo>
                <a:cubicBezTo>
                  <a:pt x="551310" y="5519174"/>
                  <a:pt x="556171" y="5505252"/>
                  <a:pt x="536270" y="5506770"/>
                </a:cubicBezTo>
                <a:cubicBezTo>
                  <a:pt x="512052" y="5506489"/>
                  <a:pt x="543356" y="5459435"/>
                  <a:pt x="516612" y="5473320"/>
                </a:cubicBezTo>
                <a:cubicBezTo>
                  <a:pt x="537947" y="5440196"/>
                  <a:pt x="486731" y="5435838"/>
                  <a:pt x="471989" y="5418523"/>
                </a:cubicBezTo>
                <a:cubicBezTo>
                  <a:pt x="493820" y="5390817"/>
                  <a:pt x="454363" y="5377479"/>
                  <a:pt x="442299" y="5333204"/>
                </a:cubicBezTo>
                <a:cubicBezTo>
                  <a:pt x="467689" y="5302287"/>
                  <a:pt x="420786" y="5307848"/>
                  <a:pt x="452960" y="5255192"/>
                </a:cubicBezTo>
                <a:cubicBezTo>
                  <a:pt x="453300" y="5233631"/>
                  <a:pt x="429983" y="5195187"/>
                  <a:pt x="431339" y="5156169"/>
                </a:cubicBezTo>
                <a:cubicBezTo>
                  <a:pt x="398945" y="5067566"/>
                  <a:pt x="403718" y="5079988"/>
                  <a:pt x="404757" y="5025421"/>
                </a:cubicBezTo>
                <a:cubicBezTo>
                  <a:pt x="400018" y="4966103"/>
                  <a:pt x="402758" y="4976631"/>
                  <a:pt x="395660" y="4924394"/>
                </a:cubicBezTo>
                <a:cubicBezTo>
                  <a:pt x="383838" y="4897752"/>
                  <a:pt x="406451" y="4876973"/>
                  <a:pt x="390158" y="4861232"/>
                </a:cubicBezTo>
                <a:cubicBezTo>
                  <a:pt x="362582" y="4877952"/>
                  <a:pt x="368360" y="4813711"/>
                  <a:pt x="341238" y="4838615"/>
                </a:cubicBezTo>
                <a:cubicBezTo>
                  <a:pt x="311503" y="4831441"/>
                  <a:pt x="352577" y="4804970"/>
                  <a:pt x="326273" y="4796524"/>
                </a:cubicBezTo>
                <a:lnTo>
                  <a:pt x="284996" y="4672372"/>
                </a:lnTo>
                <a:cubicBezTo>
                  <a:pt x="298118" y="4649489"/>
                  <a:pt x="287003" y="4640074"/>
                  <a:pt x="267970" y="4634255"/>
                </a:cubicBezTo>
                <a:cubicBezTo>
                  <a:pt x="263754" y="4595383"/>
                  <a:pt x="222766" y="4593405"/>
                  <a:pt x="203275" y="4555830"/>
                </a:cubicBezTo>
                <a:cubicBezTo>
                  <a:pt x="181514" y="4524570"/>
                  <a:pt x="154438" y="4520149"/>
                  <a:pt x="133797" y="4479914"/>
                </a:cubicBezTo>
                <a:cubicBezTo>
                  <a:pt x="124082" y="4457346"/>
                  <a:pt x="105185" y="4427564"/>
                  <a:pt x="84156" y="4415916"/>
                </a:cubicBezTo>
                <a:lnTo>
                  <a:pt x="83303" y="4414752"/>
                </a:lnTo>
                <a:lnTo>
                  <a:pt x="72062" y="4388525"/>
                </a:lnTo>
                <a:lnTo>
                  <a:pt x="75315" y="4375182"/>
                </a:lnTo>
                <a:cubicBezTo>
                  <a:pt x="75941" y="4370194"/>
                  <a:pt x="75530" y="4367154"/>
                  <a:pt x="74333" y="4365355"/>
                </a:cubicBezTo>
                <a:lnTo>
                  <a:pt x="68893" y="4364787"/>
                </a:lnTo>
                <a:cubicBezTo>
                  <a:pt x="68887" y="4364737"/>
                  <a:pt x="68881" y="4364686"/>
                  <a:pt x="68875" y="4364636"/>
                </a:cubicBezTo>
                <a:cubicBezTo>
                  <a:pt x="68620" y="4351507"/>
                  <a:pt x="69309" y="4337030"/>
                  <a:pt x="58168" y="4323582"/>
                </a:cubicBezTo>
                <a:cubicBezTo>
                  <a:pt x="61811" y="4263350"/>
                  <a:pt x="99263" y="4233013"/>
                  <a:pt x="79972" y="4208494"/>
                </a:cubicBezTo>
                <a:cubicBezTo>
                  <a:pt x="88758" y="4180446"/>
                  <a:pt x="125844" y="4152085"/>
                  <a:pt x="106280" y="4120638"/>
                </a:cubicBezTo>
                <a:cubicBezTo>
                  <a:pt x="111598" y="4121936"/>
                  <a:pt x="113804" y="4120147"/>
                  <a:pt x="114398" y="4116558"/>
                </a:cubicBezTo>
                <a:cubicBezTo>
                  <a:pt x="114157" y="4114248"/>
                  <a:pt x="113917" y="4111937"/>
                  <a:pt x="113677" y="4109627"/>
                </a:cubicBezTo>
                <a:lnTo>
                  <a:pt x="105699" y="4105626"/>
                </a:lnTo>
                <a:cubicBezTo>
                  <a:pt x="77890" y="4088880"/>
                  <a:pt x="108987" y="4082598"/>
                  <a:pt x="106408" y="4051443"/>
                </a:cubicBezTo>
                <a:cubicBezTo>
                  <a:pt x="106858" y="4036630"/>
                  <a:pt x="97032" y="3985550"/>
                  <a:pt x="103822" y="3988496"/>
                </a:cubicBezTo>
                <a:lnTo>
                  <a:pt x="75372" y="3857059"/>
                </a:lnTo>
                <a:cubicBezTo>
                  <a:pt x="82817" y="3836376"/>
                  <a:pt x="81742" y="3824520"/>
                  <a:pt x="64937" y="3815652"/>
                </a:cubicBezTo>
                <a:cubicBezTo>
                  <a:pt x="102287" y="3718925"/>
                  <a:pt x="55573" y="3772320"/>
                  <a:pt x="59080" y="3696747"/>
                </a:cubicBezTo>
                <a:cubicBezTo>
                  <a:pt x="66269" y="3629648"/>
                  <a:pt x="63240" y="3571908"/>
                  <a:pt x="85623" y="3491441"/>
                </a:cubicBezTo>
                <a:cubicBezTo>
                  <a:pt x="98410" y="3474059"/>
                  <a:pt x="99525" y="3431012"/>
                  <a:pt x="100691" y="3417526"/>
                </a:cubicBezTo>
                <a:cubicBezTo>
                  <a:pt x="101857" y="3404040"/>
                  <a:pt x="95556" y="3412369"/>
                  <a:pt x="92620" y="3410525"/>
                </a:cubicBezTo>
                <a:cubicBezTo>
                  <a:pt x="92153" y="3374230"/>
                  <a:pt x="83244" y="3285268"/>
                  <a:pt x="79737" y="3235496"/>
                </a:cubicBezTo>
                <a:cubicBezTo>
                  <a:pt x="70953" y="3207448"/>
                  <a:pt x="52012" y="3143347"/>
                  <a:pt x="71576" y="3111898"/>
                </a:cubicBezTo>
                <a:cubicBezTo>
                  <a:pt x="66408" y="3077014"/>
                  <a:pt x="53542" y="3056489"/>
                  <a:pt x="48725" y="3026189"/>
                </a:cubicBezTo>
                <a:cubicBezTo>
                  <a:pt x="35029" y="3013335"/>
                  <a:pt x="35295" y="2950066"/>
                  <a:pt x="42673" y="2930099"/>
                </a:cubicBezTo>
                <a:cubicBezTo>
                  <a:pt x="72765" y="2876461"/>
                  <a:pt x="20837" y="2811743"/>
                  <a:pt x="43260" y="2768401"/>
                </a:cubicBezTo>
                <a:cubicBezTo>
                  <a:pt x="44784" y="2755816"/>
                  <a:pt x="43709" y="2744724"/>
                  <a:pt x="41022" y="2734617"/>
                </a:cubicBezTo>
                <a:lnTo>
                  <a:pt x="29707" y="2708118"/>
                </a:lnTo>
                <a:lnTo>
                  <a:pt x="18896" y="2704187"/>
                </a:lnTo>
                <a:lnTo>
                  <a:pt x="16157" y="2686013"/>
                </a:lnTo>
                <a:lnTo>
                  <a:pt x="0" y="2656506"/>
                </a:lnTo>
                <a:cubicBezTo>
                  <a:pt x="46275" y="2648213"/>
                  <a:pt x="-21852" y="2580542"/>
                  <a:pt x="20000" y="2589495"/>
                </a:cubicBezTo>
                <a:cubicBezTo>
                  <a:pt x="9004" y="2539865"/>
                  <a:pt x="51725" y="2561406"/>
                  <a:pt x="4503" y="2517909"/>
                </a:cubicBezTo>
                <a:cubicBezTo>
                  <a:pt x="18312" y="2426183"/>
                  <a:pt x="2043" y="2320005"/>
                  <a:pt x="38580" y="2235940"/>
                </a:cubicBezTo>
                <a:cubicBezTo>
                  <a:pt x="39530" y="2131535"/>
                  <a:pt x="31342" y="1983035"/>
                  <a:pt x="28357" y="1891475"/>
                </a:cubicBezTo>
                <a:cubicBezTo>
                  <a:pt x="18536" y="1816240"/>
                  <a:pt x="53985" y="1820215"/>
                  <a:pt x="16422" y="1754299"/>
                </a:cubicBezTo>
                <a:cubicBezTo>
                  <a:pt x="22523" y="1748800"/>
                  <a:pt x="14115" y="1712020"/>
                  <a:pt x="17619" y="1704948"/>
                </a:cubicBezTo>
                <a:lnTo>
                  <a:pt x="11875" y="1640075"/>
                </a:lnTo>
                <a:lnTo>
                  <a:pt x="10148" y="1637400"/>
                </a:lnTo>
                <a:cubicBezTo>
                  <a:pt x="6571" y="1625366"/>
                  <a:pt x="7662" y="1617809"/>
                  <a:pt x="10809" y="1612250"/>
                </a:cubicBezTo>
                <a:lnTo>
                  <a:pt x="30710" y="1498099"/>
                </a:lnTo>
                <a:lnTo>
                  <a:pt x="28832" y="1497366"/>
                </a:lnTo>
                <a:lnTo>
                  <a:pt x="25420" y="1490044"/>
                </a:lnTo>
                <a:lnTo>
                  <a:pt x="36357" y="1429750"/>
                </a:lnTo>
                <a:cubicBezTo>
                  <a:pt x="56105" y="1395764"/>
                  <a:pt x="51096" y="1348657"/>
                  <a:pt x="63323" y="1316453"/>
                </a:cubicBezTo>
                <a:cubicBezTo>
                  <a:pt x="113953" y="1206017"/>
                  <a:pt x="97314" y="1160971"/>
                  <a:pt x="167299" y="1100758"/>
                </a:cubicBezTo>
                <a:cubicBezTo>
                  <a:pt x="183322" y="1066821"/>
                  <a:pt x="207320" y="1013057"/>
                  <a:pt x="218971" y="997428"/>
                </a:cubicBezTo>
                <a:cubicBezTo>
                  <a:pt x="225661" y="983599"/>
                  <a:pt x="245059" y="996998"/>
                  <a:pt x="249304" y="969068"/>
                </a:cubicBezTo>
                <a:cubicBezTo>
                  <a:pt x="273910" y="912445"/>
                  <a:pt x="257335" y="876944"/>
                  <a:pt x="307518" y="815816"/>
                </a:cubicBezTo>
                <a:cubicBezTo>
                  <a:pt x="319844" y="734499"/>
                  <a:pt x="427269" y="648257"/>
                  <a:pt x="438631" y="588216"/>
                </a:cubicBezTo>
                <a:cubicBezTo>
                  <a:pt x="468336" y="534577"/>
                  <a:pt x="480025" y="521047"/>
                  <a:pt x="494548" y="466832"/>
                </a:cubicBezTo>
                <a:cubicBezTo>
                  <a:pt x="513994" y="444023"/>
                  <a:pt x="469014" y="421695"/>
                  <a:pt x="512985" y="406165"/>
                </a:cubicBezTo>
                <a:cubicBezTo>
                  <a:pt x="519819" y="312467"/>
                  <a:pt x="496295" y="285415"/>
                  <a:pt x="499246" y="226337"/>
                </a:cubicBezTo>
                <a:cubicBezTo>
                  <a:pt x="511217" y="180655"/>
                  <a:pt x="525793" y="85726"/>
                  <a:pt x="530694" y="51692"/>
                </a:cubicBezTo>
                <a:cubicBezTo>
                  <a:pt x="512001" y="39736"/>
                  <a:pt x="522977" y="34428"/>
                  <a:pt x="528655" y="22135"/>
                </a:cubicBezTo>
                <a:cubicBezTo>
                  <a:pt x="511506" y="14446"/>
                  <a:pt x="513258" y="7722"/>
                  <a:pt x="516964" y="1039"/>
                </a:cubicBezTo>
                <a:close/>
              </a:path>
            </a:pathLst>
          </a:cu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79D3A8D-A3B6-165D-66F4-0C150EDD42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84" t="24122" r="32015" b="9032"/>
          <a:stretch/>
        </p:blipFill>
        <p:spPr>
          <a:xfrm>
            <a:off x="9780396" y="5305528"/>
            <a:ext cx="2411604" cy="1537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59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1CE2CF7-D5AA-4464-AC91-9ED1EA5D6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7072B8-CA9D-C842-5371-25B1B44821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014" r="32374"/>
          <a:stretch/>
        </p:blipFill>
        <p:spPr>
          <a:xfrm>
            <a:off x="20" y="2"/>
            <a:ext cx="4585628" cy="6857998"/>
          </a:xfrm>
          <a:custGeom>
            <a:avLst/>
            <a:gdLst/>
            <a:ahLst/>
            <a:cxnLst/>
            <a:rect l="l" t="t" r="r" b="b"/>
            <a:pathLst>
              <a:path w="4585648" h="6857998">
                <a:moveTo>
                  <a:pt x="0" y="0"/>
                </a:moveTo>
                <a:lnTo>
                  <a:pt x="3944047" y="0"/>
                </a:lnTo>
                <a:lnTo>
                  <a:pt x="3944688" y="10340"/>
                </a:lnTo>
                <a:cubicBezTo>
                  <a:pt x="3965528" y="36732"/>
                  <a:pt x="3945672" y="53579"/>
                  <a:pt x="3950304" y="81398"/>
                </a:cubicBezTo>
                <a:cubicBezTo>
                  <a:pt x="3979668" y="102733"/>
                  <a:pt x="3935739" y="103225"/>
                  <a:pt x="3930579" y="118301"/>
                </a:cubicBezTo>
                <a:lnTo>
                  <a:pt x="3930846" y="122373"/>
                </a:lnTo>
                <a:lnTo>
                  <a:pt x="3937038" y="132397"/>
                </a:lnTo>
                <a:lnTo>
                  <a:pt x="3940265" y="135982"/>
                </a:lnTo>
                <a:cubicBezTo>
                  <a:pt x="3942154" y="138523"/>
                  <a:pt x="3942977" y="140298"/>
                  <a:pt x="3943073" y="141620"/>
                </a:cubicBezTo>
                <a:cubicBezTo>
                  <a:pt x="3942998" y="141685"/>
                  <a:pt x="3942926" y="141751"/>
                  <a:pt x="3942854" y="141816"/>
                </a:cubicBezTo>
                <a:lnTo>
                  <a:pt x="3946045" y="146983"/>
                </a:lnTo>
                <a:cubicBezTo>
                  <a:pt x="3952085" y="155570"/>
                  <a:pt x="3958585" y="163800"/>
                  <a:pt x="3965281" y="171535"/>
                </a:cubicBezTo>
                <a:cubicBezTo>
                  <a:pt x="3952744" y="181711"/>
                  <a:pt x="3987015" y="208379"/>
                  <a:pt x="3955100" y="211093"/>
                </a:cubicBezTo>
                <a:cubicBezTo>
                  <a:pt x="3963231" y="221704"/>
                  <a:pt x="3979172" y="225918"/>
                  <a:pt x="3957453" y="226143"/>
                </a:cubicBezTo>
                <a:cubicBezTo>
                  <a:pt x="3959561" y="229747"/>
                  <a:pt x="3959011" y="232340"/>
                  <a:pt x="3957179" y="234484"/>
                </a:cubicBezTo>
                <a:lnTo>
                  <a:pt x="3956175" y="235199"/>
                </a:lnTo>
                <a:lnTo>
                  <a:pt x="3974755" y="258709"/>
                </a:lnTo>
                <a:cubicBezTo>
                  <a:pt x="3974810" y="259903"/>
                  <a:pt x="3974864" y="261097"/>
                  <a:pt x="3974919" y="262291"/>
                </a:cubicBezTo>
                <a:lnTo>
                  <a:pt x="3989981" y="277023"/>
                </a:lnTo>
                <a:lnTo>
                  <a:pt x="3996191" y="284947"/>
                </a:lnTo>
                <a:lnTo>
                  <a:pt x="4001190" y="286536"/>
                </a:lnTo>
                <a:cubicBezTo>
                  <a:pt x="4004786" y="288616"/>
                  <a:pt x="4007623" y="292056"/>
                  <a:pt x="4008705" y="298565"/>
                </a:cubicBezTo>
                <a:cubicBezTo>
                  <a:pt x="4008585" y="299108"/>
                  <a:pt x="4008465" y="299650"/>
                  <a:pt x="4008344" y="300194"/>
                </a:cubicBezTo>
                <a:lnTo>
                  <a:pt x="4019098" y="309203"/>
                </a:lnTo>
                <a:cubicBezTo>
                  <a:pt x="4023353" y="311943"/>
                  <a:pt x="4028131" y="314172"/>
                  <a:pt x="4033618" y="315650"/>
                </a:cubicBezTo>
                <a:cubicBezTo>
                  <a:pt x="4027964" y="354775"/>
                  <a:pt x="4065415" y="383133"/>
                  <a:pt x="4080284" y="421400"/>
                </a:cubicBezTo>
                <a:cubicBezTo>
                  <a:pt x="4052614" y="444764"/>
                  <a:pt x="4129047" y="500739"/>
                  <a:pt x="4168461" y="503092"/>
                </a:cubicBezTo>
                <a:cubicBezTo>
                  <a:pt x="4128023" y="511488"/>
                  <a:pt x="4257167" y="577423"/>
                  <a:pt x="4192557" y="560735"/>
                </a:cubicBezTo>
                <a:cubicBezTo>
                  <a:pt x="4202585" y="572893"/>
                  <a:pt x="4193454" y="589341"/>
                  <a:pt x="4176910" y="584674"/>
                </a:cubicBezTo>
                <a:cubicBezTo>
                  <a:pt x="4224177" y="618252"/>
                  <a:pt x="4225772" y="681450"/>
                  <a:pt x="4260533" y="723119"/>
                </a:cubicBezTo>
                <a:cubicBezTo>
                  <a:pt x="4242328" y="753272"/>
                  <a:pt x="4263820" y="734604"/>
                  <a:pt x="4270711" y="760720"/>
                </a:cubicBezTo>
                <a:cubicBezTo>
                  <a:pt x="4295191" y="748303"/>
                  <a:pt x="4270314" y="794183"/>
                  <a:pt x="4302509" y="789247"/>
                </a:cubicBezTo>
                <a:cubicBezTo>
                  <a:pt x="4302741" y="794159"/>
                  <a:pt x="4301954" y="799070"/>
                  <a:pt x="4300921" y="804034"/>
                </a:cubicBezTo>
                <a:cubicBezTo>
                  <a:pt x="4300749" y="804900"/>
                  <a:pt x="4300572" y="805767"/>
                  <a:pt x="4300400" y="806635"/>
                </a:cubicBezTo>
                <a:lnTo>
                  <a:pt x="4303753" y="815950"/>
                </a:lnTo>
                <a:lnTo>
                  <a:pt x="4297888" y="819940"/>
                </a:lnTo>
                <a:cubicBezTo>
                  <a:pt x="4297944" y="824938"/>
                  <a:pt x="4297999" y="829937"/>
                  <a:pt x="4298055" y="834935"/>
                </a:cubicBezTo>
                <a:cubicBezTo>
                  <a:pt x="4299172" y="840340"/>
                  <a:pt x="4301603" y="845911"/>
                  <a:pt x="4306135" y="851700"/>
                </a:cubicBezTo>
                <a:cubicBezTo>
                  <a:pt x="4332817" y="868320"/>
                  <a:pt x="4317557" y="909641"/>
                  <a:pt x="4352091" y="929754"/>
                </a:cubicBezTo>
                <a:cubicBezTo>
                  <a:pt x="4362479" y="937980"/>
                  <a:pt x="4380484" y="968513"/>
                  <a:pt x="4375270" y="977376"/>
                </a:cubicBezTo>
                <a:cubicBezTo>
                  <a:pt x="4377250" y="984377"/>
                  <a:pt x="4384849" y="990651"/>
                  <a:pt x="4377297" y="996912"/>
                </a:cubicBezTo>
                <a:cubicBezTo>
                  <a:pt x="4369005" y="1005760"/>
                  <a:pt x="4399874" y="1021625"/>
                  <a:pt x="4384684" y="1023223"/>
                </a:cubicBezTo>
                <a:cubicBezTo>
                  <a:pt x="4406172" y="1034643"/>
                  <a:pt x="4390237" y="1055523"/>
                  <a:pt x="4392472" y="1070780"/>
                </a:cubicBezTo>
                <a:cubicBezTo>
                  <a:pt x="4411832" y="1078905"/>
                  <a:pt x="4397439" y="1102903"/>
                  <a:pt x="4412067" y="1132722"/>
                </a:cubicBezTo>
                <a:cubicBezTo>
                  <a:pt x="4434025" y="1141419"/>
                  <a:pt x="4421728" y="1152870"/>
                  <a:pt x="4455281" y="1171648"/>
                </a:cubicBezTo>
                <a:cubicBezTo>
                  <a:pt x="4453907" y="1173110"/>
                  <a:pt x="4452815" y="1174775"/>
                  <a:pt x="4452047" y="1176593"/>
                </a:cubicBezTo>
                <a:cubicBezTo>
                  <a:pt x="4447572" y="1187166"/>
                  <a:pt x="4454607" y="1200545"/>
                  <a:pt x="4467755" y="1206479"/>
                </a:cubicBezTo>
                <a:lnTo>
                  <a:pt x="4498518" y="1230184"/>
                </a:lnTo>
                <a:lnTo>
                  <a:pt x="4503988" y="1239714"/>
                </a:lnTo>
                <a:cubicBezTo>
                  <a:pt x="4506730" y="1246063"/>
                  <a:pt x="4507415" y="1251722"/>
                  <a:pt x="4506821" y="1256926"/>
                </a:cubicBezTo>
                <a:lnTo>
                  <a:pt x="4502210" y="1270678"/>
                </a:lnTo>
                <a:lnTo>
                  <a:pt x="4494994" y="1272955"/>
                </a:lnTo>
                <a:lnTo>
                  <a:pt x="4495424" y="1282254"/>
                </a:lnTo>
                <a:lnTo>
                  <a:pt x="4494064" y="1284511"/>
                </a:lnTo>
                <a:cubicBezTo>
                  <a:pt x="4491436" y="1288808"/>
                  <a:pt x="4489075" y="1293117"/>
                  <a:pt x="4487745" y="1297660"/>
                </a:cubicBezTo>
                <a:cubicBezTo>
                  <a:pt x="4521914" y="1300656"/>
                  <a:pt x="4482088" y="1336801"/>
                  <a:pt x="4510831" y="1331158"/>
                </a:cubicBezTo>
                <a:cubicBezTo>
                  <a:pt x="4509485" y="1356644"/>
                  <a:pt x="4537196" y="1344587"/>
                  <a:pt x="4509149" y="1367911"/>
                </a:cubicBezTo>
                <a:cubicBezTo>
                  <a:pt x="4525575" y="1402569"/>
                  <a:pt x="4519252" y="1443943"/>
                  <a:pt x="4530734" y="1480066"/>
                </a:cubicBezTo>
                <a:lnTo>
                  <a:pt x="4531332" y="1481140"/>
                </a:lnTo>
                <a:lnTo>
                  <a:pt x="4523757" y="1500827"/>
                </a:lnTo>
                <a:lnTo>
                  <a:pt x="4517749" y="1528834"/>
                </a:lnTo>
                <a:lnTo>
                  <a:pt x="4510978" y="1526104"/>
                </a:lnTo>
                <a:cubicBezTo>
                  <a:pt x="4505305" y="1525236"/>
                  <a:pt x="4507721" y="1530251"/>
                  <a:pt x="4513177" y="1537822"/>
                </a:cubicBezTo>
                <a:lnTo>
                  <a:pt x="4515243" y="1540521"/>
                </a:lnTo>
                <a:lnTo>
                  <a:pt x="4514146" y="1545627"/>
                </a:lnTo>
                <a:cubicBezTo>
                  <a:pt x="4512031" y="1559801"/>
                  <a:pt x="4511188" y="1572109"/>
                  <a:pt x="4512185" y="1579228"/>
                </a:cubicBezTo>
                <a:cubicBezTo>
                  <a:pt x="4545845" y="1639398"/>
                  <a:pt x="4550705" y="1726741"/>
                  <a:pt x="4554335" y="1818364"/>
                </a:cubicBezTo>
                <a:cubicBezTo>
                  <a:pt x="4560401" y="1899079"/>
                  <a:pt x="4548295" y="2018831"/>
                  <a:pt x="4548582" y="2063518"/>
                </a:cubicBezTo>
                <a:lnTo>
                  <a:pt x="4556056" y="2086487"/>
                </a:lnTo>
                <a:lnTo>
                  <a:pt x="4554275" y="2089340"/>
                </a:lnTo>
                <a:cubicBezTo>
                  <a:pt x="4550593" y="2102174"/>
                  <a:pt x="4551716" y="2110234"/>
                  <a:pt x="4554956" y="2116163"/>
                </a:cubicBezTo>
                <a:lnTo>
                  <a:pt x="4560492" y="2121961"/>
                </a:lnTo>
                <a:lnTo>
                  <a:pt x="4571444" y="2176482"/>
                </a:lnTo>
                <a:lnTo>
                  <a:pt x="4575448" y="2237907"/>
                </a:lnTo>
                <a:lnTo>
                  <a:pt x="4573513" y="2238688"/>
                </a:lnTo>
                <a:cubicBezTo>
                  <a:pt x="4569330" y="2241686"/>
                  <a:pt x="4566526" y="2246244"/>
                  <a:pt x="4566533" y="2254203"/>
                </a:cubicBezTo>
                <a:cubicBezTo>
                  <a:pt x="4536852" y="2242405"/>
                  <a:pt x="4555170" y="2259280"/>
                  <a:pt x="4557814" y="2283790"/>
                </a:cubicBezTo>
                <a:cubicBezTo>
                  <a:pt x="4512304" y="2270934"/>
                  <a:pt x="4537738" y="2340304"/>
                  <a:pt x="4512647" y="2352361"/>
                </a:cubicBezTo>
                <a:cubicBezTo>
                  <a:pt x="4515616" y="2370657"/>
                  <a:pt x="4517925" y="2389769"/>
                  <a:pt x="4519328" y="2409295"/>
                </a:cubicBezTo>
                <a:lnTo>
                  <a:pt x="4519571" y="2420793"/>
                </a:lnTo>
                <a:lnTo>
                  <a:pt x="4519120" y="2421041"/>
                </a:lnTo>
                <a:cubicBezTo>
                  <a:pt x="4518201" y="2423576"/>
                  <a:pt x="4517918" y="2427373"/>
                  <a:pt x="4518471" y="2433205"/>
                </a:cubicBezTo>
                <a:lnTo>
                  <a:pt x="4461595" y="2530080"/>
                </a:lnTo>
                <a:cubicBezTo>
                  <a:pt x="4445853" y="2584934"/>
                  <a:pt x="4405533" y="2605402"/>
                  <a:pt x="4412936" y="2666699"/>
                </a:cubicBezTo>
                <a:cubicBezTo>
                  <a:pt x="4398065" y="2717991"/>
                  <a:pt x="4372927" y="2756371"/>
                  <a:pt x="4370093" y="2804588"/>
                </a:cubicBezTo>
                <a:cubicBezTo>
                  <a:pt x="4347398" y="2879436"/>
                  <a:pt x="4272392" y="2939011"/>
                  <a:pt x="4262477" y="3058637"/>
                </a:cubicBezTo>
                <a:cubicBezTo>
                  <a:pt x="4283714" y="3099999"/>
                  <a:pt x="4256160" y="3144249"/>
                  <a:pt x="4253454" y="3179447"/>
                </a:cubicBezTo>
                <a:cubicBezTo>
                  <a:pt x="4259242" y="3200557"/>
                  <a:pt x="4257117" y="3211737"/>
                  <a:pt x="4239228" y="3217364"/>
                </a:cubicBezTo>
                <a:cubicBezTo>
                  <a:pt x="4268875" y="3316502"/>
                  <a:pt x="4225924" y="3257304"/>
                  <a:pt x="4222932" y="3330364"/>
                </a:cubicBezTo>
                <a:cubicBezTo>
                  <a:pt x="4224428" y="3395928"/>
                  <a:pt x="4215196" y="3463236"/>
                  <a:pt x="4248669" y="3547193"/>
                </a:cubicBezTo>
                <a:cubicBezTo>
                  <a:pt x="4260183" y="3566053"/>
                  <a:pt x="4256781" y="3592027"/>
                  <a:pt x="4241070" y="3605210"/>
                </a:cubicBezTo>
                <a:cubicBezTo>
                  <a:pt x="4238364" y="3607478"/>
                  <a:pt x="4235392" y="3609274"/>
                  <a:pt x="4232239" y="3610540"/>
                </a:cubicBezTo>
                <a:cubicBezTo>
                  <a:pt x="4258208" y="3664330"/>
                  <a:pt x="4231517" y="3673159"/>
                  <a:pt x="4251881" y="3702764"/>
                </a:cubicBezTo>
                <a:cubicBezTo>
                  <a:pt x="4242939" y="3759891"/>
                  <a:pt x="4201773" y="3786712"/>
                  <a:pt x="4219293" y="3813528"/>
                </a:cubicBezTo>
                <a:cubicBezTo>
                  <a:pt x="4207910" y="3838914"/>
                  <a:pt x="4167663" y="3859754"/>
                  <a:pt x="4184863" y="3893255"/>
                </a:cubicBezTo>
                <a:cubicBezTo>
                  <a:pt x="4163644" y="3884625"/>
                  <a:pt x="4188862" y="3931915"/>
                  <a:pt x="4169808" y="3939619"/>
                </a:cubicBezTo>
                <a:cubicBezTo>
                  <a:pt x="4154129" y="3943837"/>
                  <a:pt x="4158129" y="3959170"/>
                  <a:pt x="4154137" y="3971517"/>
                </a:cubicBezTo>
                <a:cubicBezTo>
                  <a:pt x="4139069" y="3981495"/>
                  <a:pt x="4133844" y="4042203"/>
                  <a:pt x="4139625" y="4062614"/>
                </a:cubicBezTo>
                <a:cubicBezTo>
                  <a:pt x="4165622" y="4119195"/>
                  <a:pt x="4107101" y="4172348"/>
                  <a:pt x="4126180" y="4217749"/>
                </a:cubicBezTo>
                <a:cubicBezTo>
                  <a:pt x="4128014" y="4267056"/>
                  <a:pt x="4089563" y="4286360"/>
                  <a:pt x="4072389" y="4317623"/>
                </a:cubicBezTo>
                <a:cubicBezTo>
                  <a:pt x="4062182" y="4356545"/>
                  <a:pt x="4071264" y="4384138"/>
                  <a:pt x="4064937" y="4451279"/>
                </a:cubicBezTo>
                <a:cubicBezTo>
                  <a:pt x="4050628" y="4512697"/>
                  <a:pt x="4048851" y="4652154"/>
                  <a:pt x="4034424" y="4720470"/>
                </a:cubicBezTo>
                <a:cubicBezTo>
                  <a:pt x="3973937" y="4868361"/>
                  <a:pt x="4025760" y="4964348"/>
                  <a:pt x="4016334" y="5052878"/>
                </a:cubicBezTo>
                <a:cubicBezTo>
                  <a:pt x="3999794" y="5123327"/>
                  <a:pt x="4021855" y="5194887"/>
                  <a:pt x="3977865" y="5251650"/>
                </a:cubicBezTo>
                <a:cubicBezTo>
                  <a:pt x="3973961" y="5317292"/>
                  <a:pt x="3987477" y="5410025"/>
                  <a:pt x="3997669" y="5413392"/>
                </a:cubicBezTo>
                <a:cubicBezTo>
                  <a:pt x="3969262" y="5397845"/>
                  <a:pt x="3981248" y="5449403"/>
                  <a:pt x="3981869" y="5471875"/>
                </a:cubicBezTo>
                <a:cubicBezTo>
                  <a:pt x="3957580" y="5534944"/>
                  <a:pt x="3976666" y="5598829"/>
                  <a:pt x="3901990" y="5708604"/>
                </a:cubicBezTo>
                <a:cubicBezTo>
                  <a:pt x="3897618" y="5810136"/>
                  <a:pt x="3870199" y="5788842"/>
                  <a:pt x="3860571" y="5821275"/>
                </a:cubicBezTo>
                <a:cubicBezTo>
                  <a:pt x="3868171" y="5831278"/>
                  <a:pt x="3866949" y="5900968"/>
                  <a:pt x="3849074" y="5900679"/>
                </a:cubicBezTo>
                <a:cubicBezTo>
                  <a:pt x="3871964" y="5925143"/>
                  <a:pt x="3834226" y="5972433"/>
                  <a:pt x="3841809" y="5992005"/>
                </a:cubicBezTo>
                <a:cubicBezTo>
                  <a:pt x="3848533" y="6035132"/>
                  <a:pt x="3834497" y="6078819"/>
                  <a:pt x="3832901" y="6122412"/>
                </a:cubicBezTo>
                <a:cubicBezTo>
                  <a:pt x="3799640" y="6263751"/>
                  <a:pt x="3784898" y="6198720"/>
                  <a:pt x="3804166" y="6389843"/>
                </a:cubicBezTo>
                <a:cubicBezTo>
                  <a:pt x="3799226" y="6482285"/>
                  <a:pt x="3740829" y="6538361"/>
                  <a:pt x="3736537" y="6595214"/>
                </a:cubicBezTo>
                <a:cubicBezTo>
                  <a:pt x="3692112" y="6745846"/>
                  <a:pt x="3660956" y="6804405"/>
                  <a:pt x="3649707" y="6848925"/>
                </a:cubicBezTo>
                <a:lnTo>
                  <a:pt x="3649314" y="6857996"/>
                </a:lnTo>
                <a:lnTo>
                  <a:pt x="4585648" y="6857996"/>
                </a:lnTo>
                <a:lnTo>
                  <a:pt x="4585648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C325BBD-BE38-C3C9-432C-C927699E0D7B}"/>
              </a:ext>
            </a:extLst>
          </p:cNvPr>
          <p:cNvSpPr txBox="1"/>
          <p:nvPr/>
        </p:nvSpPr>
        <p:spPr>
          <a:xfrm>
            <a:off x="4710223" y="186401"/>
            <a:ext cx="7155712" cy="6156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LA ESPERANZA COMO VIRTUD TEOLOGAL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ASPIRAR AL REINO DE LOS CIELOS Y A LA VIDA ETERNA COMO FELICIDAD.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CONFIANZA EN LAS PROMESAS DE CRISTO Y EN LA GRACIA DEL ESPÍRITU SANTO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2. LA ESPERANZA EN LA VIDA CRISTIANA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PROTECCIÓN Y SOSTENIMIENTO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EJEMPLO DE ABRAHAM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3. LA ESPERANZA COMO ARMA Y FUENTE DE GOZO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ARMA EN EL COMBATE DE LA SALVACIÓN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FUENTE DE GOZO EN LA TRIBULACIÓN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E7DC5B9-D881-A795-0382-FF376C358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21" y="5908430"/>
            <a:ext cx="1368324" cy="87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68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8470751-4046-4A07-86D0-382F36ED5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98DAB7D-3A31-4ABA-87BC-3DC43435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48399"/>
            <a:ext cx="12192000" cy="609602"/>
          </a:xfrm>
          <a:custGeom>
            <a:avLst/>
            <a:gdLst>
              <a:gd name="connsiteX0" fmla="*/ 5427496 w 12192000"/>
              <a:gd name="connsiteY0" fmla="*/ 48 h 843657"/>
              <a:gd name="connsiteX1" fmla="*/ 5725893 w 12192000"/>
              <a:gd name="connsiteY1" fmla="*/ 21789 h 843657"/>
              <a:gd name="connsiteX2" fmla="*/ 5843016 w 12192000"/>
              <a:gd name="connsiteY2" fmla="*/ 15229 h 843657"/>
              <a:gd name="connsiteX3" fmla="*/ 5846849 w 12192000"/>
              <a:gd name="connsiteY3" fmla="*/ 32983 h 843657"/>
              <a:gd name="connsiteX4" fmla="*/ 5899818 w 12192000"/>
              <a:gd name="connsiteY4" fmla="*/ 25502 h 843657"/>
              <a:gd name="connsiteX5" fmla="*/ 6034990 w 12192000"/>
              <a:gd name="connsiteY5" fmla="*/ 39501 h 843657"/>
              <a:gd name="connsiteX6" fmla="*/ 6231181 w 12192000"/>
              <a:gd name="connsiteY6" fmla="*/ 59432 h 843657"/>
              <a:gd name="connsiteX7" fmla="*/ 6336161 w 12192000"/>
              <a:gd name="connsiteY7" fmla="*/ 80469 h 843657"/>
              <a:gd name="connsiteX8" fmla="*/ 6424286 w 12192000"/>
              <a:gd name="connsiteY8" fmla="*/ 80202 h 843657"/>
              <a:gd name="connsiteX9" fmla="*/ 6498206 w 12192000"/>
              <a:gd name="connsiteY9" fmla="*/ 88921 h 843657"/>
              <a:gd name="connsiteX10" fmla="*/ 6524438 w 12192000"/>
              <a:gd name="connsiteY10" fmla="*/ 92235 h 843657"/>
              <a:gd name="connsiteX11" fmla="*/ 6528543 w 12192000"/>
              <a:gd name="connsiteY11" fmla="*/ 96055 h 843657"/>
              <a:gd name="connsiteX12" fmla="*/ 6550787 w 12192000"/>
              <a:gd name="connsiteY12" fmla="*/ 79748 h 843657"/>
              <a:gd name="connsiteX13" fmla="*/ 6638443 w 12192000"/>
              <a:gd name="connsiteY13" fmla="*/ 117301 h 843657"/>
              <a:gd name="connsiteX14" fmla="*/ 6639771 w 12192000"/>
              <a:gd name="connsiteY14" fmla="*/ 116273 h 843657"/>
              <a:gd name="connsiteX15" fmla="*/ 6733110 w 12192000"/>
              <a:gd name="connsiteY15" fmla="*/ 109431 h 843657"/>
              <a:gd name="connsiteX16" fmla="*/ 6823638 w 12192000"/>
              <a:gd name="connsiteY16" fmla="*/ 103653 h 843657"/>
              <a:gd name="connsiteX17" fmla="*/ 6834898 w 12192000"/>
              <a:gd name="connsiteY17" fmla="*/ 105044 h 843657"/>
              <a:gd name="connsiteX18" fmla="*/ 6835271 w 12192000"/>
              <a:gd name="connsiteY18" fmla="*/ 104811 h 843657"/>
              <a:gd name="connsiteX19" fmla="*/ 6847445 w 12192000"/>
              <a:gd name="connsiteY19" fmla="*/ 105763 h 843657"/>
              <a:gd name="connsiteX20" fmla="*/ 6855429 w 12192000"/>
              <a:gd name="connsiteY20" fmla="*/ 107584 h 843657"/>
              <a:gd name="connsiteX21" fmla="*/ 6923302 w 12192000"/>
              <a:gd name="connsiteY21" fmla="*/ 131290 h 843657"/>
              <a:gd name="connsiteX22" fmla="*/ 7046891 w 12192000"/>
              <a:gd name="connsiteY22" fmla="*/ 109264 h 843657"/>
              <a:gd name="connsiteX23" fmla="*/ 7233811 w 12192000"/>
              <a:gd name="connsiteY23" fmla="*/ 127598 h 843657"/>
              <a:gd name="connsiteX24" fmla="*/ 7371301 w 12192000"/>
              <a:gd name="connsiteY24" fmla="*/ 118421 h 843657"/>
              <a:gd name="connsiteX25" fmla="*/ 7574701 w 12192000"/>
              <a:gd name="connsiteY25" fmla="*/ 190435 h 843657"/>
              <a:gd name="connsiteX26" fmla="*/ 7580910 w 12192000"/>
              <a:gd name="connsiteY26" fmla="*/ 199699 h 843657"/>
              <a:gd name="connsiteX27" fmla="*/ 7592267 w 12192000"/>
              <a:gd name="connsiteY27" fmla="*/ 206716 h 843657"/>
              <a:gd name="connsiteX28" fmla="*/ 7594969 w 12192000"/>
              <a:gd name="connsiteY28" fmla="*/ 206552 h 843657"/>
              <a:gd name="connsiteX29" fmla="*/ 7612066 w 12192000"/>
              <a:gd name="connsiteY29" fmla="*/ 211669 h 843657"/>
              <a:gd name="connsiteX30" fmla="*/ 7613197 w 12192000"/>
              <a:gd name="connsiteY30" fmla="*/ 214836 h 843657"/>
              <a:gd name="connsiteX31" fmla="*/ 7624109 w 12192000"/>
              <a:gd name="connsiteY31" fmla="*/ 218987 h 843657"/>
              <a:gd name="connsiteX32" fmla="*/ 7643393 w 12192000"/>
              <a:gd name="connsiteY32" fmla="*/ 228895 h 843657"/>
              <a:gd name="connsiteX33" fmla="*/ 7649074 w 12192000"/>
              <a:gd name="connsiteY33" fmla="*/ 229127 h 843657"/>
              <a:gd name="connsiteX34" fmla="*/ 7681385 w 12192000"/>
              <a:gd name="connsiteY34" fmla="*/ 241546 h 843657"/>
              <a:gd name="connsiteX35" fmla="*/ 7682814 w 12192000"/>
              <a:gd name="connsiteY35" fmla="*/ 240947 h 843657"/>
              <a:gd name="connsiteX36" fmla="*/ 7696214 w 12192000"/>
              <a:gd name="connsiteY36" fmla="*/ 241085 h 843657"/>
              <a:gd name="connsiteX37" fmla="*/ 7819450 w 12192000"/>
              <a:gd name="connsiteY37" fmla="*/ 251097 h 843657"/>
              <a:gd name="connsiteX38" fmla="*/ 7826804 w 12192000"/>
              <a:gd name="connsiteY38" fmla="*/ 253271 h 843657"/>
              <a:gd name="connsiteX39" fmla="*/ 7827179 w 12192000"/>
              <a:gd name="connsiteY39" fmla="*/ 253144 h 843657"/>
              <a:gd name="connsiteX40" fmla="*/ 7835389 w 12192000"/>
              <a:gd name="connsiteY40" fmla="*/ 255095 h 843657"/>
              <a:gd name="connsiteX41" fmla="*/ 7840212 w 12192000"/>
              <a:gd name="connsiteY41" fmla="*/ 257235 h 843657"/>
              <a:gd name="connsiteX42" fmla="*/ 7854477 w 12192000"/>
              <a:gd name="connsiteY42" fmla="*/ 261452 h 843657"/>
              <a:gd name="connsiteX43" fmla="*/ 7925416 w 12192000"/>
              <a:gd name="connsiteY43" fmla="*/ 250871 h 843657"/>
              <a:gd name="connsiteX44" fmla="*/ 8027820 w 12192000"/>
              <a:gd name="connsiteY44" fmla="*/ 237431 h 843657"/>
              <a:gd name="connsiteX45" fmla="*/ 8082003 w 12192000"/>
              <a:gd name="connsiteY45" fmla="*/ 258480 h 843657"/>
              <a:gd name="connsiteX46" fmla="*/ 8258788 w 12192000"/>
              <a:gd name="connsiteY46" fmla="*/ 272192 h 843657"/>
              <a:gd name="connsiteX47" fmla="*/ 8292894 w 12192000"/>
              <a:gd name="connsiteY47" fmla="*/ 269919 h 843657"/>
              <a:gd name="connsiteX48" fmla="*/ 8297864 w 12192000"/>
              <a:gd name="connsiteY48" fmla="*/ 268332 h 843657"/>
              <a:gd name="connsiteX49" fmla="*/ 8304197 w 12192000"/>
              <a:gd name="connsiteY49" fmla="*/ 267834 h 843657"/>
              <a:gd name="connsiteX50" fmla="*/ 8320276 w 12192000"/>
              <a:gd name="connsiteY50" fmla="*/ 270133 h 843657"/>
              <a:gd name="connsiteX51" fmla="*/ 8326122 w 12192000"/>
              <a:gd name="connsiteY51" fmla="*/ 271603 h 843657"/>
              <a:gd name="connsiteX52" fmla="*/ 8335105 w 12192000"/>
              <a:gd name="connsiteY52" fmla="*/ 272466 h 843657"/>
              <a:gd name="connsiteX53" fmla="*/ 8335390 w 12192000"/>
              <a:gd name="connsiteY53" fmla="*/ 272295 h 843657"/>
              <a:gd name="connsiteX54" fmla="*/ 8383421 w 12192000"/>
              <a:gd name="connsiteY54" fmla="*/ 274638 h 843657"/>
              <a:gd name="connsiteX55" fmla="*/ 8443863 w 12192000"/>
              <a:gd name="connsiteY55" fmla="*/ 268710 h 843657"/>
              <a:gd name="connsiteX56" fmla="*/ 8467401 w 12192000"/>
              <a:gd name="connsiteY56" fmla="*/ 267736 h 843657"/>
              <a:gd name="connsiteX57" fmla="*/ 8480310 w 12192000"/>
              <a:gd name="connsiteY57" fmla="*/ 266190 h 843657"/>
              <a:gd name="connsiteX58" fmla="*/ 8481334 w 12192000"/>
              <a:gd name="connsiteY58" fmla="*/ 265430 h 843657"/>
              <a:gd name="connsiteX59" fmla="*/ 8519400 w 12192000"/>
              <a:gd name="connsiteY59" fmla="*/ 273417 h 843657"/>
              <a:gd name="connsiteX60" fmla="*/ 8673416 w 12192000"/>
              <a:gd name="connsiteY60" fmla="*/ 324197 h 843657"/>
              <a:gd name="connsiteX61" fmla="*/ 8915200 w 12192000"/>
              <a:gd name="connsiteY61" fmla="*/ 356781 h 843657"/>
              <a:gd name="connsiteX62" fmla="*/ 9059198 w 12192000"/>
              <a:gd name="connsiteY62" fmla="*/ 364924 h 843657"/>
              <a:gd name="connsiteX63" fmla="*/ 9178845 w 12192000"/>
              <a:gd name="connsiteY63" fmla="*/ 379331 h 843657"/>
              <a:gd name="connsiteX64" fmla="*/ 9291225 w 12192000"/>
              <a:gd name="connsiteY64" fmla="*/ 384156 h 843657"/>
              <a:gd name="connsiteX65" fmla="*/ 9370554 w 12192000"/>
              <a:gd name="connsiteY65" fmla="*/ 395218 h 843657"/>
              <a:gd name="connsiteX66" fmla="*/ 9413541 w 12192000"/>
              <a:gd name="connsiteY66" fmla="*/ 394032 h 843657"/>
              <a:gd name="connsiteX67" fmla="*/ 9457933 w 12192000"/>
              <a:gd name="connsiteY67" fmla="*/ 395525 h 843657"/>
              <a:gd name="connsiteX68" fmla="*/ 9592718 w 12192000"/>
              <a:gd name="connsiteY68" fmla="*/ 403735 h 843657"/>
              <a:gd name="connsiteX69" fmla="*/ 9668575 w 12192000"/>
              <a:gd name="connsiteY69" fmla="*/ 410688 h 843657"/>
              <a:gd name="connsiteX70" fmla="*/ 9715652 w 12192000"/>
              <a:gd name="connsiteY70" fmla="*/ 411123 h 843657"/>
              <a:gd name="connsiteX71" fmla="*/ 9777853 w 12192000"/>
              <a:gd name="connsiteY71" fmla="*/ 400831 h 843657"/>
              <a:gd name="connsiteX72" fmla="*/ 9851249 w 12192000"/>
              <a:gd name="connsiteY72" fmla="*/ 415333 h 843657"/>
              <a:gd name="connsiteX73" fmla="*/ 9976759 w 12192000"/>
              <a:gd name="connsiteY73" fmla="*/ 429768 h 843657"/>
              <a:gd name="connsiteX74" fmla="*/ 10190155 w 12192000"/>
              <a:gd name="connsiteY74" fmla="*/ 473343 h 843657"/>
              <a:gd name="connsiteX75" fmla="*/ 10283621 w 12192000"/>
              <a:gd name="connsiteY75" fmla="*/ 482672 h 843657"/>
              <a:gd name="connsiteX76" fmla="*/ 10363623 w 12192000"/>
              <a:gd name="connsiteY76" fmla="*/ 479281 h 843657"/>
              <a:gd name="connsiteX77" fmla="*/ 10418680 w 12192000"/>
              <a:gd name="connsiteY77" fmla="*/ 481335 h 843657"/>
              <a:gd name="connsiteX78" fmla="*/ 10476232 w 12192000"/>
              <a:gd name="connsiteY78" fmla="*/ 487929 h 843657"/>
              <a:gd name="connsiteX79" fmla="*/ 10477443 w 12192000"/>
              <a:gd name="connsiteY79" fmla="*/ 488348 h 843657"/>
              <a:gd name="connsiteX80" fmla="*/ 10478546 w 12192000"/>
              <a:gd name="connsiteY80" fmla="*/ 484593 h 843657"/>
              <a:gd name="connsiteX81" fmla="*/ 10522544 w 12192000"/>
              <a:gd name="connsiteY81" fmla="*/ 483599 h 843657"/>
              <a:gd name="connsiteX82" fmla="*/ 10525940 w 12192000"/>
              <a:gd name="connsiteY82" fmla="*/ 488575 h 843657"/>
              <a:gd name="connsiteX83" fmla="*/ 10527978 w 12192000"/>
              <a:gd name="connsiteY83" fmla="*/ 487468 h 843657"/>
              <a:gd name="connsiteX84" fmla="*/ 10551856 w 12192000"/>
              <a:gd name="connsiteY84" fmla="*/ 495400 h 843657"/>
              <a:gd name="connsiteX85" fmla="*/ 10651180 w 12192000"/>
              <a:gd name="connsiteY85" fmla="*/ 481776 h 843657"/>
              <a:gd name="connsiteX86" fmla="*/ 10692407 w 12192000"/>
              <a:gd name="connsiteY86" fmla="*/ 479535 h 843657"/>
              <a:gd name="connsiteX87" fmla="*/ 10805173 w 12192000"/>
              <a:gd name="connsiteY87" fmla="*/ 469286 h 843657"/>
              <a:gd name="connsiteX88" fmla="*/ 10918240 w 12192000"/>
              <a:gd name="connsiteY88" fmla="*/ 455873 h 843657"/>
              <a:gd name="connsiteX89" fmla="*/ 10985893 w 12192000"/>
              <a:gd name="connsiteY89" fmla="*/ 430155 h 843657"/>
              <a:gd name="connsiteX90" fmla="*/ 11078762 w 12192000"/>
              <a:gd name="connsiteY90" fmla="*/ 421051 h 843657"/>
              <a:gd name="connsiteX91" fmla="*/ 11113454 w 12192000"/>
              <a:gd name="connsiteY91" fmla="*/ 390853 h 843657"/>
              <a:gd name="connsiteX92" fmla="*/ 11262187 w 12192000"/>
              <a:gd name="connsiteY92" fmla="*/ 378634 h 843657"/>
              <a:gd name="connsiteX93" fmla="*/ 11357725 w 12192000"/>
              <a:gd name="connsiteY93" fmla="*/ 347628 h 843657"/>
              <a:gd name="connsiteX94" fmla="*/ 11514053 w 12192000"/>
              <a:gd name="connsiteY94" fmla="*/ 323566 h 843657"/>
              <a:gd name="connsiteX95" fmla="*/ 11560799 w 12192000"/>
              <a:gd name="connsiteY95" fmla="*/ 310945 h 843657"/>
              <a:gd name="connsiteX96" fmla="*/ 11555095 w 12192000"/>
              <a:gd name="connsiteY96" fmla="*/ 330247 h 843657"/>
              <a:gd name="connsiteX97" fmla="*/ 11601935 w 12192000"/>
              <a:gd name="connsiteY97" fmla="*/ 336765 h 843657"/>
              <a:gd name="connsiteX98" fmla="*/ 11689326 w 12192000"/>
              <a:gd name="connsiteY98" fmla="*/ 303103 h 843657"/>
              <a:gd name="connsiteX99" fmla="*/ 11889311 w 12192000"/>
              <a:gd name="connsiteY99" fmla="*/ 296043 h 843657"/>
              <a:gd name="connsiteX100" fmla="*/ 11894969 w 12192000"/>
              <a:gd name="connsiteY100" fmla="*/ 296953 h 843657"/>
              <a:gd name="connsiteX101" fmla="*/ 11890989 w 12192000"/>
              <a:gd name="connsiteY101" fmla="*/ 298008 h 843657"/>
              <a:gd name="connsiteX102" fmla="*/ 11895904 w 12192000"/>
              <a:gd name="connsiteY102" fmla="*/ 297102 h 843657"/>
              <a:gd name="connsiteX103" fmla="*/ 11894969 w 12192000"/>
              <a:gd name="connsiteY103" fmla="*/ 296953 h 843657"/>
              <a:gd name="connsiteX104" fmla="*/ 11896981 w 12192000"/>
              <a:gd name="connsiteY104" fmla="*/ 296418 h 843657"/>
              <a:gd name="connsiteX105" fmla="*/ 11931533 w 12192000"/>
              <a:gd name="connsiteY105" fmla="*/ 322577 h 843657"/>
              <a:gd name="connsiteX106" fmla="*/ 11970826 w 12192000"/>
              <a:gd name="connsiteY106" fmla="*/ 284547 h 843657"/>
              <a:gd name="connsiteX107" fmla="*/ 11998411 w 12192000"/>
              <a:gd name="connsiteY107" fmla="*/ 275459 h 843657"/>
              <a:gd name="connsiteX108" fmla="*/ 12070284 w 12192000"/>
              <a:gd name="connsiteY108" fmla="*/ 252823 h 843657"/>
              <a:gd name="connsiteX109" fmla="*/ 12149273 w 12192000"/>
              <a:gd name="connsiteY109" fmla="*/ 283340 h 843657"/>
              <a:gd name="connsiteX110" fmla="*/ 12192000 w 12192000"/>
              <a:gd name="connsiteY110" fmla="*/ 293933 h 843657"/>
              <a:gd name="connsiteX111" fmla="*/ 12192000 w 12192000"/>
              <a:gd name="connsiteY111" fmla="*/ 843657 h 843657"/>
              <a:gd name="connsiteX112" fmla="*/ 0 w 12192000"/>
              <a:gd name="connsiteY112" fmla="*/ 843657 h 843657"/>
              <a:gd name="connsiteX113" fmla="*/ 0 w 12192000"/>
              <a:gd name="connsiteY113" fmla="*/ 517671 h 843657"/>
              <a:gd name="connsiteX114" fmla="*/ 62970 w 12192000"/>
              <a:gd name="connsiteY114" fmla="*/ 497349 h 843657"/>
              <a:gd name="connsiteX115" fmla="*/ 163102 w 12192000"/>
              <a:gd name="connsiteY115" fmla="*/ 486965 h 843657"/>
              <a:gd name="connsiteX116" fmla="*/ 327347 w 12192000"/>
              <a:gd name="connsiteY116" fmla="*/ 474218 h 843657"/>
              <a:gd name="connsiteX117" fmla="*/ 616456 w 12192000"/>
              <a:gd name="connsiteY117" fmla="*/ 448171 h 843657"/>
              <a:gd name="connsiteX118" fmla="*/ 805377 w 12192000"/>
              <a:gd name="connsiteY118" fmla="*/ 441830 h 843657"/>
              <a:gd name="connsiteX119" fmla="*/ 937261 w 12192000"/>
              <a:gd name="connsiteY119" fmla="*/ 436268 h 843657"/>
              <a:gd name="connsiteX120" fmla="*/ 1139080 w 12192000"/>
              <a:gd name="connsiteY120" fmla="*/ 358865 h 843657"/>
              <a:gd name="connsiteX121" fmla="*/ 1319302 w 12192000"/>
              <a:gd name="connsiteY121" fmla="*/ 308917 h 843657"/>
              <a:gd name="connsiteX122" fmla="*/ 1385386 w 12192000"/>
              <a:gd name="connsiteY122" fmla="*/ 296402 h 843657"/>
              <a:gd name="connsiteX123" fmla="*/ 1404278 w 12192000"/>
              <a:gd name="connsiteY123" fmla="*/ 282186 h 843657"/>
              <a:gd name="connsiteX124" fmla="*/ 1431509 w 12192000"/>
              <a:gd name="connsiteY124" fmla="*/ 282637 h 843657"/>
              <a:gd name="connsiteX125" fmla="*/ 1479635 w 12192000"/>
              <a:gd name="connsiteY125" fmla="*/ 281452 h 843657"/>
              <a:gd name="connsiteX126" fmla="*/ 1522846 w 12192000"/>
              <a:gd name="connsiteY126" fmla="*/ 286636 h 843657"/>
              <a:gd name="connsiteX127" fmla="*/ 1744857 w 12192000"/>
              <a:gd name="connsiteY127" fmla="*/ 299498 h 843657"/>
              <a:gd name="connsiteX128" fmla="*/ 1800399 w 12192000"/>
              <a:gd name="connsiteY128" fmla="*/ 286471 h 843657"/>
              <a:gd name="connsiteX129" fmla="*/ 1829679 w 12192000"/>
              <a:gd name="connsiteY129" fmla="*/ 279899 h 843657"/>
              <a:gd name="connsiteX130" fmla="*/ 1848467 w 12192000"/>
              <a:gd name="connsiteY130" fmla="*/ 280085 h 843657"/>
              <a:gd name="connsiteX131" fmla="*/ 1919990 w 12192000"/>
              <a:gd name="connsiteY131" fmla="*/ 280551 h 843657"/>
              <a:gd name="connsiteX132" fmla="*/ 1947318 w 12192000"/>
              <a:gd name="connsiteY132" fmla="*/ 275157 h 843657"/>
              <a:gd name="connsiteX133" fmla="*/ 2052662 w 12192000"/>
              <a:gd name="connsiteY133" fmla="*/ 260377 h 843657"/>
              <a:gd name="connsiteX134" fmla="*/ 2142850 w 12192000"/>
              <a:gd name="connsiteY134" fmla="*/ 253103 h 843657"/>
              <a:gd name="connsiteX135" fmla="*/ 2207849 w 12192000"/>
              <a:gd name="connsiteY135" fmla="*/ 271590 h 843657"/>
              <a:gd name="connsiteX136" fmla="*/ 2213757 w 12192000"/>
              <a:gd name="connsiteY136" fmla="*/ 267429 h 843657"/>
              <a:gd name="connsiteX137" fmla="*/ 2258954 w 12192000"/>
              <a:gd name="connsiteY137" fmla="*/ 268589 h 843657"/>
              <a:gd name="connsiteX138" fmla="*/ 2416183 w 12192000"/>
              <a:gd name="connsiteY138" fmla="*/ 301325 h 843657"/>
              <a:gd name="connsiteX139" fmla="*/ 2504536 w 12192000"/>
              <a:gd name="connsiteY139" fmla="*/ 302799 h 843657"/>
              <a:gd name="connsiteX140" fmla="*/ 2536071 w 12192000"/>
              <a:gd name="connsiteY140" fmla="*/ 298698 h 843657"/>
              <a:gd name="connsiteX141" fmla="*/ 2588893 w 12192000"/>
              <a:gd name="connsiteY141" fmla="*/ 292112 h 843657"/>
              <a:gd name="connsiteX142" fmla="*/ 2628809 w 12192000"/>
              <a:gd name="connsiteY142" fmla="*/ 275805 h 843657"/>
              <a:gd name="connsiteX143" fmla="*/ 2672807 w 12192000"/>
              <a:gd name="connsiteY143" fmla="*/ 274811 h 843657"/>
              <a:gd name="connsiteX144" fmla="*/ 2682466 w 12192000"/>
              <a:gd name="connsiteY144" fmla="*/ 289307 h 843657"/>
              <a:gd name="connsiteX145" fmla="*/ 2801443 w 12192000"/>
              <a:gd name="connsiteY145" fmla="*/ 272988 h 843657"/>
              <a:gd name="connsiteX146" fmla="*/ 2842670 w 12192000"/>
              <a:gd name="connsiteY146" fmla="*/ 270747 h 843657"/>
              <a:gd name="connsiteX147" fmla="*/ 2955436 w 12192000"/>
              <a:gd name="connsiteY147" fmla="*/ 260498 h 843657"/>
              <a:gd name="connsiteX148" fmla="*/ 3068503 w 12192000"/>
              <a:gd name="connsiteY148" fmla="*/ 247085 h 843657"/>
              <a:gd name="connsiteX149" fmla="*/ 3136157 w 12192000"/>
              <a:gd name="connsiteY149" fmla="*/ 221367 h 843657"/>
              <a:gd name="connsiteX150" fmla="*/ 3229025 w 12192000"/>
              <a:gd name="connsiteY150" fmla="*/ 212263 h 843657"/>
              <a:gd name="connsiteX151" fmla="*/ 3263717 w 12192000"/>
              <a:gd name="connsiteY151" fmla="*/ 182064 h 843657"/>
              <a:gd name="connsiteX152" fmla="*/ 3412450 w 12192000"/>
              <a:gd name="connsiteY152" fmla="*/ 169845 h 843657"/>
              <a:gd name="connsiteX153" fmla="*/ 3507988 w 12192000"/>
              <a:gd name="connsiteY153" fmla="*/ 138840 h 843657"/>
              <a:gd name="connsiteX154" fmla="*/ 3664316 w 12192000"/>
              <a:gd name="connsiteY154" fmla="*/ 114777 h 843657"/>
              <a:gd name="connsiteX155" fmla="*/ 3711062 w 12192000"/>
              <a:gd name="connsiteY155" fmla="*/ 102156 h 843657"/>
              <a:gd name="connsiteX156" fmla="*/ 3705359 w 12192000"/>
              <a:gd name="connsiteY156" fmla="*/ 121458 h 843657"/>
              <a:gd name="connsiteX157" fmla="*/ 3752198 w 12192000"/>
              <a:gd name="connsiteY157" fmla="*/ 127977 h 843657"/>
              <a:gd name="connsiteX158" fmla="*/ 3839589 w 12192000"/>
              <a:gd name="connsiteY158" fmla="*/ 94314 h 843657"/>
              <a:gd name="connsiteX159" fmla="*/ 4039575 w 12192000"/>
              <a:gd name="connsiteY159" fmla="*/ 87255 h 843657"/>
              <a:gd name="connsiteX160" fmla="*/ 4045232 w 12192000"/>
              <a:gd name="connsiteY160" fmla="*/ 88164 h 843657"/>
              <a:gd name="connsiteX161" fmla="*/ 4041253 w 12192000"/>
              <a:gd name="connsiteY161" fmla="*/ 89220 h 843657"/>
              <a:gd name="connsiteX162" fmla="*/ 4046168 w 12192000"/>
              <a:gd name="connsiteY162" fmla="*/ 88314 h 843657"/>
              <a:gd name="connsiteX163" fmla="*/ 4045232 w 12192000"/>
              <a:gd name="connsiteY163" fmla="*/ 88164 h 843657"/>
              <a:gd name="connsiteX164" fmla="*/ 4047244 w 12192000"/>
              <a:gd name="connsiteY164" fmla="*/ 87630 h 843657"/>
              <a:gd name="connsiteX165" fmla="*/ 4081797 w 12192000"/>
              <a:gd name="connsiteY165" fmla="*/ 113788 h 843657"/>
              <a:gd name="connsiteX166" fmla="*/ 4121089 w 12192000"/>
              <a:gd name="connsiteY166" fmla="*/ 75758 h 843657"/>
              <a:gd name="connsiteX167" fmla="*/ 4148674 w 12192000"/>
              <a:gd name="connsiteY167" fmla="*/ 66671 h 843657"/>
              <a:gd name="connsiteX168" fmla="*/ 4220548 w 12192000"/>
              <a:gd name="connsiteY168" fmla="*/ 44035 h 843657"/>
              <a:gd name="connsiteX169" fmla="*/ 4354249 w 12192000"/>
              <a:gd name="connsiteY169" fmla="*/ 88116 h 843657"/>
              <a:gd name="connsiteX170" fmla="*/ 4549237 w 12192000"/>
              <a:gd name="connsiteY170" fmla="*/ 79806 h 843657"/>
              <a:gd name="connsiteX171" fmla="*/ 4796679 w 12192000"/>
              <a:gd name="connsiteY171" fmla="*/ 108111 h 843657"/>
              <a:gd name="connsiteX172" fmla="*/ 4928657 w 12192000"/>
              <a:gd name="connsiteY172" fmla="*/ 111604 h 843657"/>
              <a:gd name="connsiteX173" fmla="*/ 5136768 w 12192000"/>
              <a:gd name="connsiteY173" fmla="*/ 48267 h 843657"/>
              <a:gd name="connsiteX174" fmla="*/ 5320899 w 12192000"/>
              <a:gd name="connsiteY174" fmla="*/ 10821 h 843657"/>
              <a:gd name="connsiteX175" fmla="*/ 5427496 w 12192000"/>
              <a:gd name="connsiteY175" fmla="*/ 48 h 84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12192000" h="843657">
                <a:moveTo>
                  <a:pt x="5427496" y="48"/>
                </a:moveTo>
                <a:cubicBezTo>
                  <a:pt x="5539522" y="-1167"/>
                  <a:pt x="5660629" y="21238"/>
                  <a:pt x="5725893" y="21789"/>
                </a:cubicBezTo>
                <a:cubicBezTo>
                  <a:pt x="5728883" y="21092"/>
                  <a:pt x="5807017" y="20526"/>
                  <a:pt x="5843016" y="15229"/>
                </a:cubicBezTo>
                <a:lnTo>
                  <a:pt x="5846849" y="32983"/>
                </a:lnTo>
                <a:lnTo>
                  <a:pt x="5899818" y="25502"/>
                </a:lnTo>
                <a:cubicBezTo>
                  <a:pt x="5978576" y="29224"/>
                  <a:pt x="5979762" y="33846"/>
                  <a:pt x="6034990" y="39501"/>
                </a:cubicBezTo>
                <a:cubicBezTo>
                  <a:pt x="6090217" y="45155"/>
                  <a:pt x="6180985" y="52604"/>
                  <a:pt x="6231181" y="59432"/>
                </a:cubicBezTo>
                <a:cubicBezTo>
                  <a:pt x="6281376" y="66260"/>
                  <a:pt x="6255083" y="72671"/>
                  <a:pt x="6336161" y="80469"/>
                </a:cubicBezTo>
                <a:cubicBezTo>
                  <a:pt x="6367899" y="78809"/>
                  <a:pt x="6388398" y="79505"/>
                  <a:pt x="6424286" y="80202"/>
                </a:cubicBezTo>
                <a:lnTo>
                  <a:pt x="6498206" y="88921"/>
                </a:lnTo>
                <a:cubicBezTo>
                  <a:pt x="6511924" y="88197"/>
                  <a:pt x="6519540" y="89722"/>
                  <a:pt x="6524438" y="92235"/>
                </a:cubicBezTo>
                <a:lnTo>
                  <a:pt x="6528543" y="96055"/>
                </a:lnTo>
                <a:lnTo>
                  <a:pt x="6550787" y="79748"/>
                </a:lnTo>
                <a:lnTo>
                  <a:pt x="6638443" y="117301"/>
                </a:lnTo>
                <a:lnTo>
                  <a:pt x="6639771" y="116273"/>
                </a:lnTo>
                <a:cubicBezTo>
                  <a:pt x="6661612" y="112323"/>
                  <a:pt x="6702466" y="111534"/>
                  <a:pt x="6733110" y="109431"/>
                </a:cubicBezTo>
                <a:cubicBezTo>
                  <a:pt x="6750270" y="113134"/>
                  <a:pt x="6804803" y="100717"/>
                  <a:pt x="6823638" y="103653"/>
                </a:cubicBezTo>
                <a:lnTo>
                  <a:pt x="6834898" y="105044"/>
                </a:lnTo>
                <a:lnTo>
                  <a:pt x="6835271" y="104811"/>
                </a:lnTo>
                <a:cubicBezTo>
                  <a:pt x="6838034" y="104559"/>
                  <a:pt x="6841861" y="104809"/>
                  <a:pt x="6847445" y="105763"/>
                </a:cubicBezTo>
                <a:lnTo>
                  <a:pt x="6855429" y="107584"/>
                </a:lnTo>
                <a:lnTo>
                  <a:pt x="6923302" y="131290"/>
                </a:lnTo>
                <a:lnTo>
                  <a:pt x="7046891" y="109264"/>
                </a:lnTo>
                <a:cubicBezTo>
                  <a:pt x="7109198" y="115376"/>
                  <a:pt x="7163425" y="116966"/>
                  <a:pt x="7233811" y="127598"/>
                </a:cubicBezTo>
                <a:cubicBezTo>
                  <a:pt x="7295557" y="125883"/>
                  <a:pt x="7306408" y="101921"/>
                  <a:pt x="7371301" y="118421"/>
                </a:cubicBezTo>
                <a:cubicBezTo>
                  <a:pt x="7428238" y="129077"/>
                  <a:pt x="7510607" y="192508"/>
                  <a:pt x="7574701" y="190435"/>
                </a:cubicBezTo>
                <a:cubicBezTo>
                  <a:pt x="7575517" y="193901"/>
                  <a:pt x="7577730" y="196953"/>
                  <a:pt x="7580910" y="199699"/>
                </a:cubicBezTo>
                <a:lnTo>
                  <a:pt x="7592267" y="206716"/>
                </a:lnTo>
                <a:lnTo>
                  <a:pt x="7594969" y="206552"/>
                </a:lnTo>
                <a:cubicBezTo>
                  <a:pt x="7605059" y="207466"/>
                  <a:pt x="7609760" y="209355"/>
                  <a:pt x="7612066" y="211669"/>
                </a:cubicBezTo>
                <a:lnTo>
                  <a:pt x="7613197" y="214836"/>
                </a:lnTo>
                <a:lnTo>
                  <a:pt x="7624109" y="218987"/>
                </a:lnTo>
                <a:lnTo>
                  <a:pt x="7643393" y="228895"/>
                </a:lnTo>
                <a:lnTo>
                  <a:pt x="7649074" y="229127"/>
                </a:lnTo>
                <a:lnTo>
                  <a:pt x="7681385" y="241546"/>
                </a:lnTo>
                <a:lnTo>
                  <a:pt x="7682814" y="240947"/>
                </a:lnTo>
                <a:cubicBezTo>
                  <a:pt x="7686754" y="239889"/>
                  <a:pt x="7691050" y="239641"/>
                  <a:pt x="7696214" y="241085"/>
                </a:cubicBezTo>
                <a:lnTo>
                  <a:pt x="7819450" y="251097"/>
                </a:lnTo>
                <a:lnTo>
                  <a:pt x="7826804" y="253271"/>
                </a:lnTo>
                <a:lnTo>
                  <a:pt x="7827179" y="253144"/>
                </a:lnTo>
                <a:cubicBezTo>
                  <a:pt x="7829262" y="253251"/>
                  <a:pt x="7831866" y="253829"/>
                  <a:pt x="7835389" y="255095"/>
                </a:cubicBezTo>
                <a:lnTo>
                  <a:pt x="7840212" y="257235"/>
                </a:lnTo>
                <a:lnTo>
                  <a:pt x="7854477" y="261452"/>
                </a:lnTo>
                <a:lnTo>
                  <a:pt x="7925416" y="250871"/>
                </a:lnTo>
                <a:cubicBezTo>
                  <a:pt x="7968549" y="254776"/>
                  <a:pt x="7991532" y="223503"/>
                  <a:pt x="8027820" y="237431"/>
                </a:cubicBezTo>
                <a:cubicBezTo>
                  <a:pt x="8068225" y="241026"/>
                  <a:pt x="8049335" y="250837"/>
                  <a:pt x="8082003" y="258480"/>
                </a:cubicBezTo>
                <a:cubicBezTo>
                  <a:pt x="8118911" y="261016"/>
                  <a:pt x="8227791" y="271465"/>
                  <a:pt x="8258788" y="272192"/>
                </a:cubicBezTo>
                <a:cubicBezTo>
                  <a:pt x="8285356" y="257871"/>
                  <a:pt x="8284528" y="264250"/>
                  <a:pt x="8292894" y="269919"/>
                </a:cubicBezTo>
                <a:lnTo>
                  <a:pt x="8297864" y="268332"/>
                </a:lnTo>
                <a:lnTo>
                  <a:pt x="8304197" y="267834"/>
                </a:lnTo>
                <a:lnTo>
                  <a:pt x="8320276" y="270133"/>
                </a:lnTo>
                <a:lnTo>
                  <a:pt x="8326122" y="271603"/>
                </a:lnTo>
                <a:cubicBezTo>
                  <a:pt x="8330224" y="272389"/>
                  <a:pt x="8333047" y="272623"/>
                  <a:pt x="8335105" y="272466"/>
                </a:cubicBezTo>
                <a:lnTo>
                  <a:pt x="8335390" y="272295"/>
                </a:lnTo>
                <a:lnTo>
                  <a:pt x="8383421" y="274638"/>
                </a:lnTo>
                <a:cubicBezTo>
                  <a:pt x="8398105" y="264966"/>
                  <a:pt x="8442440" y="289516"/>
                  <a:pt x="8443863" y="268710"/>
                </a:cubicBezTo>
                <a:cubicBezTo>
                  <a:pt x="8461029" y="272153"/>
                  <a:pt x="8468950" y="281627"/>
                  <a:pt x="8467401" y="267736"/>
                </a:cubicBezTo>
                <a:cubicBezTo>
                  <a:pt x="8473175" y="268487"/>
                  <a:pt x="8477144" y="267709"/>
                  <a:pt x="8480310" y="266190"/>
                </a:cubicBezTo>
                <a:lnTo>
                  <a:pt x="8481334" y="265430"/>
                </a:lnTo>
                <a:lnTo>
                  <a:pt x="8519400" y="273417"/>
                </a:lnTo>
                <a:lnTo>
                  <a:pt x="8673416" y="324197"/>
                </a:lnTo>
                <a:cubicBezTo>
                  <a:pt x="8745894" y="327976"/>
                  <a:pt x="8849559" y="346603"/>
                  <a:pt x="8915200" y="356781"/>
                </a:cubicBezTo>
                <a:cubicBezTo>
                  <a:pt x="8932755" y="365773"/>
                  <a:pt x="9005876" y="371758"/>
                  <a:pt x="9059198" y="364924"/>
                </a:cubicBezTo>
                <a:lnTo>
                  <a:pt x="9178845" y="379331"/>
                </a:lnTo>
                <a:cubicBezTo>
                  <a:pt x="9219852" y="386336"/>
                  <a:pt x="9250133" y="384055"/>
                  <a:pt x="9291225" y="384156"/>
                </a:cubicBezTo>
                <a:cubicBezTo>
                  <a:pt x="9315636" y="387667"/>
                  <a:pt x="9329719" y="388016"/>
                  <a:pt x="9370554" y="395218"/>
                </a:cubicBezTo>
                <a:cubicBezTo>
                  <a:pt x="9378187" y="394560"/>
                  <a:pt x="9405932" y="395507"/>
                  <a:pt x="9413541" y="394032"/>
                </a:cubicBezTo>
                <a:lnTo>
                  <a:pt x="9457933" y="395525"/>
                </a:lnTo>
                <a:lnTo>
                  <a:pt x="9592718" y="403735"/>
                </a:lnTo>
                <a:cubicBezTo>
                  <a:pt x="9606379" y="409007"/>
                  <a:pt x="9655291" y="415471"/>
                  <a:pt x="9668575" y="410688"/>
                </a:cubicBezTo>
                <a:cubicBezTo>
                  <a:pt x="9679602" y="410798"/>
                  <a:pt x="9706602" y="416975"/>
                  <a:pt x="9715652" y="411123"/>
                </a:cubicBezTo>
                <a:cubicBezTo>
                  <a:pt x="9741103" y="416170"/>
                  <a:pt x="9768395" y="403710"/>
                  <a:pt x="9777853" y="400831"/>
                </a:cubicBezTo>
                <a:cubicBezTo>
                  <a:pt x="9805740" y="393796"/>
                  <a:pt x="9827401" y="416417"/>
                  <a:pt x="9851249" y="415333"/>
                </a:cubicBezTo>
                <a:cubicBezTo>
                  <a:pt x="9890629" y="418769"/>
                  <a:pt x="9948551" y="426335"/>
                  <a:pt x="9976759" y="429768"/>
                </a:cubicBezTo>
                <a:cubicBezTo>
                  <a:pt x="10039303" y="440942"/>
                  <a:pt x="10139010" y="464526"/>
                  <a:pt x="10190155" y="473343"/>
                </a:cubicBezTo>
                <a:cubicBezTo>
                  <a:pt x="10247801" y="482478"/>
                  <a:pt x="10217837" y="456410"/>
                  <a:pt x="10283621" y="482672"/>
                </a:cubicBezTo>
                <a:cubicBezTo>
                  <a:pt x="10314609" y="484053"/>
                  <a:pt x="10340423" y="481075"/>
                  <a:pt x="10363623" y="479281"/>
                </a:cubicBezTo>
                <a:cubicBezTo>
                  <a:pt x="10362575" y="468594"/>
                  <a:pt x="10390200" y="481546"/>
                  <a:pt x="10418680" y="481335"/>
                </a:cubicBezTo>
                <a:cubicBezTo>
                  <a:pt x="10435371" y="482382"/>
                  <a:pt x="10458706" y="485335"/>
                  <a:pt x="10476232" y="487929"/>
                </a:cubicBezTo>
                <a:lnTo>
                  <a:pt x="10477443" y="488348"/>
                </a:lnTo>
                <a:lnTo>
                  <a:pt x="10478546" y="484593"/>
                </a:lnTo>
                <a:cubicBezTo>
                  <a:pt x="10496869" y="473932"/>
                  <a:pt x="10504440" y="492791"/>
                  <a:pt x="10522544" y="483599"/>
                </a:cubicBezTo>
                <a:lnTo>
                  <a:pt x="10525940" y="488575"/>
                </a:lnTo>
                <a:lnTo>
                  <a:pt x="10527978" y="487468"/>
                </a:lnTo>
                <a:lnTo>
                  <a:pt x="10551856" y="495400"/>
                </a:lnTo>
                <a:lnTo>
                  <a:pt x="10651180" y="481776"/>
                </a:lnTo>
                <a:cubicBezTo>
                  <a:pt x="10666635" y="489439"/>
                  <a:pt x="10679569" y="486219"/>
                  <a:pt x="10692407" y="479535"/>
                </a:cubicBezTo>
                <a:cubicBezTo>
                  <a:pt x="10729215" y="482326"/>
                  <a:pt x="10763453" y="472539"/>
                  <a:pt x="10805173" y="469286"/>
                </a:cubicBezTo>
                <a:cubicBezTo>
                  <a:pt x="10849593" y="478609"/>
                  <a:pt x="10873661" y="459268"/>
                  <a:pt x="10918240" y="455873"/>
                </a:cubicBezTo>
                <a:cubicBezTo>
                  <a:pt x="10961126" y="475397"/>
                  <a:pt x="10948597" y="428686"/>
                  <a:pt x="10985893" y="430155"/>
                </a:cubicBezTo>
                <a:cubicBezTo>
                  <a:pt x="11045792" y="447988"/>
                  <a:pt x="10985190" y="414687"/>
                  <a:pt x="11078762" y="421051"/>
                </a:cubicBezTo>
                <a:cubicBezTo>
                  <a:pt x="11083925" y="424015"/>
                  <a:pt x="11114482" y="394913"/>
                  <a:pt x="11113454" y="390853"/>
                </a:cubicBezTo>
                <a:cubicBezTo>
                  <a:pt x="11133947" y="392405"/>
                  <a:pt x="11233066" y="373732"/>
                  <a:pt x="11262187" y="378634"/>
                </a:cubicBezTo>
                <a:cubicBezTo>
                  <a:pt x="11320092" y="367389"/>
                  <a:pt x="11316005" y="350805"/>
                  <a:pt x="11357725" y="347628"/>
                </a:cubicBezTo>
                <a:cubicBezTo>
                  <a:pt x="11394272" y="337523"/>
                  <a:pt x="11451549" y="336224"/>
                  <a:pt x="11514053" y="323566"/>
                </a:cubicBezTo>
                <a:lnTo>
                  <a:pt x="11560799" y="310945"/>
                </a:lnTo>
                <a:lnTo>
                  <a:pt x="11555095" y="330247"/>
                </a:lnTo>
                <a:cubicBezTo>
                  <a:pt x="11570115" y="329566"/>
                  <a:pt x="11599314" y="335563"/>
                  <a:pt x="11601935" y="336765"/>
                </a:cubicBezTo>
                <a:cubicBezTo>
                  <a:pt x="11636102" y="339048"/>
                  <a:pt x="11641430" y="309890"/>
                  <a:pt x="11689326" y="303103"/>
                </a:cubicBezTo>
                <a:cubicBezTo>
                  <a:pt x="11737222" y="296316"/>
                  <a:pt x="11853888" y="301002"/>
                  <a:pt x="11889311" y="296043"/>
                </a:cubicBezTo>
                <a:lnTo>
                  <a:pt x="11894969" y="296953"/>
                </a:lnTo>
                <a:lnTo>
                  <a:pt x="11890989" y="298008"/>
                </a:lnTo>
                <a:cubicBezTo>
                  <a:pt x="11892055" y="297992"/>
                  <a:pt x="11894939" y="297561"/>
                  <a:pt x="11895904" y="297102"/>
                </a:cubicBezTo>
                <a:lnTo>
                  <a:pt x="11894969" y="296953"/>
                </a:lnTo>
                <a:lnTo>
                  <a:pt x="11896981" y="296418"/>
                </a:lnTo>
                <a:cubicBezTo>
                  <a:pt x="11903286" y="295212"/>
                  <a:pt x="11910383" y="325786"/>
                  <a:pt x="11931533" y="322577"/>
                </a:cubicBezTo>
                <a:cubicBezTo>
                  <a:pt x="11942379" y="322584"/>
                  <a:pt x="11958231" y="288015"/>
                  <a:pt x="11970826" y="284547"/>
                </a:cubicBezTo>
                <a:lnTo>
                  <a:pt x="11998411" y="275459"/>
                </a:lnTo>
                <a:cubicBezTo>
                  <a:pt x="12014431" y="274432"/>
                  <a:pt x="12054264" y="253851"/>
                  <a:pt x="12070284" y="252823"/>
                </a:cubicBezTo>
                <a:cubicBezTo>
                  <a:pt x="12101953" y="269774"/>
                  <a:pt x="12127636" y="277970"/>
                  <a:pt x="12149273" y="283340"/>
                </a:cubicBezTo>
                <a:lnTo>
                  <a:pt x="12192000" y="293933"/>
                </a:lnTo>
                <a:lnTo>
                  <a:pt x="12192000" y="843657"/>
                </a:lnTo>
                <a:lnTo>
                  <a:pt x="0" y="843657"/>
                </a:lnTo>
                <a:lnTo>
                  <a:pt x="0" y="517671"/>
                </a:lnTo>
                <a:lnTo>
                  <a:pt x="62970" y="497349"/>
                </a:lnTo>
                <a:cubicBezTo>
                  <a:pt x="96818" y="489349"/>
                  <a:pt x="130274" y="485131"/>
                  <a:pt x="163102" y="486965"/>
                </a:cubicBezTo>
                <a:cubicBezTo>
                  <a:pt x="229273" y="516421"/>
                  <a:pt x="295464" y="465077"/>
                  <a:pt x="327347" y="474218"/>
                </a:cubicBezTo>
                <a:cubicBezTo>
                  <a:pt x="398278" y="461559"/>
                  <a:pt x="524389" y="465494"/>
                  <a:pt x="616456" y="448171"/>
                </a:cubicBezTo>
                <a:cubicBezTo>
                  <a:pt x="689761" y="448930"/>
                  <a:pt x="725233" y="436443"/>
                  <a:pt x="805377" y="441830"/>
                </a:cubicBezTo>
                <a:cubicBezTo>
                  <a:pt x="856514" y="450042"/>
                  <a:pt x="903636" y="447034"/>
                  <a:pt x="937261" y="436268"/>
                </a:cubicBezTo>
                <a:cubicBezTo>
                  <a:pt x="984382" y="427633"/>
                  <a:pt x="1086871" y="383843"/>
                  <a:pt x="1139080" y="358865"/>
                </a:cubicBezTo>
                <a:cubicBezTo>
                  <a:pt x="1171293" y="330806"/>
                  <a:pt x="1269341" y="356187"/>
                  <a:pt x="1319302" y="308917"/>
                </a:cubicBezTo>
                <a:cubicBezTo>
                  <a:pt x="1351293" y="315381"/>
                  <a:pt x="1370639" y="306651"/>
                  <a:pt x="1385386" y="296402"/>
                </a:cubicBezTo>
                <a:lnTo>
                  <a:pt x="1404278" y="282186"/>
                </a:lnTo>
                <a:lnTo>
                  <a:pt x="1431509" y="282637"/>
                </a:lnTo>
                <a:lnTo>
                  <a:pt x="1479635" y="281452"/>
                </a:lnTo>
                <a:lnTo>
                  <a:pt x="1522846" y="286636"/>
                </a:lnTo>
                <a:cubicBezTo>
                  <a:pt x="1607746" y="295741"/>
                  <a:pt x="1658262" y="297408"/>
                  <a:pt x="1744857" y="299498"/>
                </a:cubicBezTo>
                <a:cubicBezTo>
                  <a:pt x="1746802" y="298898"/>
                  <a:pt x="1772794" y="292779"/>
                  <a:pt x="1800399" y="286471"/>
                </a:cubicBezTo>
                <a:lnTo>
                  <a:pt x="1829679" y="279899"/>
                </a:lnTo>
                <a:lnTo>
                  <a:pt x="1848467" y="280085"/>
                </a:lnTo>
                <a:cubicBezTo>
                  <a:pt x="1862541" y="284929"/>
                  <a:pt x="1909246" y="287572"/>
                  <a:pt x="1919990" y="280551"/>
                </a:cubicBezTo>
                <a:cubicBezTo>
                  <a:pt x="1930120" y="279552"/>
                  <a:pt x="1940770" y="283009"/>
                  <a:pt x="1947318" y="275157"/>
                </a:cubicBezTo>
                <a:cubicBezTo>
                  <a:pt x="1969430" y="271795"/>
                  <a:pt x="2020074" y="264052"/>
                  <a:pt x="2052662" y="260377"/>
                </a:cubicBezTo>
                <a:cubicBezTo>
                  <a:pt x="2069011" y="271949"/>
                  <a:pt x="2098031" y="252728"/>
                  <a:pt x="2142850" y="253103"/>
                </a:cubicBezTo>
                <a:cubicBezTo>
                  <a:pt x="2160684" y="266415"/>
                  <a:pt x="2173071" y="253191"/>
                  <a:pt x="2207849" y="271590"/>
                </a:cubicBezTo>
                <a:cubicBezTo>
                  <a:pt x="2209481" y="270048"/>
                  <a:pt x="2211471" y="268648"/>
                  <a:pt x="2213757" y="267429"/>
                </a:cubicBezTo>
                <a:cubicBezTo>
                  <a:pt x="2227043" y="260354"/>
                  <a:pt x="2247279" y="260873"/>
                  <a:pt x="2258954" y="268589"/>
                </a:cubicBezTo>
                <a:cubicBezTo>
                  <a:pt x="2314759" y="293598"/>
                  <a:pt x="2367284" y="294725"/>
                  <a:pt x="2416183" y="301325"/>
                </a:cubicBezTo>
                <a:cubicBezTo>
                  <a:pt x="2471682" y="306236"/>
                  <a:pt x="2436502" y="278448"/>
                  <a:pt x="2504536" y="302799"/>
                </a:cubicBezTo>
                <a:cubicBezTo>
                  <a:pt x="2512619" y="293910"/>
                  <a:pt x="2521472" y="293787"/>
                  <a:pt x="2536071" y="298698"/>
                </a:cubicBezTo>
                <a:cubicBezTo>
                  <a:pt x="2563080" y="300400"/>
                  <a:pt x="2562424" y="277303"/>
                  <a:pt x="2588893" y="292112"/>
                </a:cubicBezTo>
                <a:cubicBezTo>
                  <a:pt x="2584764" y="279571"/>
                  <a:pt x="2640519" y="289099"/>
                  <a:pt x="2628809" y="275805"/>
                </a:cubicBezTo>
                <a:cubicBezTo>
                  <a:pt x="2647132" y="265144"/>
                  <a:pt x="2654703" y="284003"/>
                  <a:pt x="2672807" y="274811"/>
                </a:cubicBezTo>
                <a:cubicBezTo>
                  <a:pt x="2692689" y="273207"/>
                  <a:pt x="2660665" y="287642"/>
                  <a:pt x="2682466" y="289307"/>
                </a:cubicBezTo>
                <a:lnTo>
                  <a:pt x="2801443" y="272988"/>
                </a:lnTo>
                <a:cubicBezTo>
                  <a:pt x="2816898" y="280651"/>
                  <a:pt x="2829832" y="277431"/>
                  <a:pt x="2842670" y="270747"/>
                </a:cubicBezTo>
                <a:cubicBezTo>
                  <a:pt x="2879478" y="273538"/>
                  <a:pt x="2913716" y="263751"/>
                  <a:pt x="2955436" y="260498"/>
                </a:cubicBezTo>
                <a:cubicBezTo>
                  <a:pt x="2999857" y="269821"/>
                  <a:pt x="3023924" y="250480"/>
                  <a:pt x="3068503" y="247085"/>
                </a:cubicBezTo>
                <a:cubicBezTo>
                  <a:pt x="3111389" y="266609"/>
                  <a:pt x="3098860" y="219898"/>
                  <a:pt x="3136157" y="221367"/>
                </a:cubicBezTo>
                <a:cubicBezTo>
                  <a:pt x="3196055" y="239200"/>
                  <a:pt x="3135454" y="205899"/>
                  <a:pt x="3229025" y="212263"/>
                </a:cubicBezTo>
                <a:cubicBezTo>
                  <a:pt x="3234188" y="215227"/>
                  <a:pt x="3264745" y="186124"/>
                  <a:pt x="3263717" y="182064"/>
                </a:cubicBezTo>
                <a:cubicBezTo>
                  <a:pt x="3284210" y="183616"/>
                  <a:pt x="3383330" y="164943"/>
                  <a:pt x="3412450" y="169845"/>
                </a:cubicBezTo>
                <a:cubicBezTo>
                  <a:pt x="3470355" y="158600"/>
                  <a:pt x="3466269" y="142016"/>
                  <a:pt x="3507988" y="138840"/>
                </a:cubicBezTo>
                <a:cubicBezTo>
                  <a:pt x="3544535" y="128734"/>
                  <a:pt x="3601812" y="127435"/>
                  <a:pt x="3664316" y="114777"/>
                </a:cubicBezTo>
                <a:lnTo>
                  <a:pt x="3711062" y="102156"/>
                </a:lnTo>
                <a:lnTo>
                  <a:pt x="3705359" y="121458"/>
                </a:lnTo>
                <a:cubicBezTo>
                  <a:pt x="3720379" y="120778"/>
                  <a:pt x="3749577" y="126775"/>
                  <a:pt x="3752198" y="127977"/>
                </a:cubicBezTo>
                <a:cubicBezTo>
                  <a:pt x="3786365" y="130259"/>
                  <a:pt x="3791694" y="101101"/>
                  <a:pt x="3839589" y="94314"/>
                </a:cubicBezTo>
                <a:cubicBezTo>
                  <a:pt x="3887485" y="87527"/>
                  <a:pt x="4004152" y="92214"/>
                  <a:pt x="4039575" y="87255"/>
                </a:cubicBezTo>
                <a:lnTo>
                  <a:pt x="4045232" y="88164"/>
                </a:lnTo>
                <a:lnTo>
                  <a:pt x="4041253" y="89220"/>
                </a:lnTo>
                <a:cubicBezTo>
                  <a:pt x="4042318" y="89204"/>
                  <a:pt x="4045202" y="88772"/>
                  <a:pt x="4046168" y="88314"/>
                </a:cubicBezTo>
                <a:lnTo>
                  <a:pt x="4045232" y="88164"/>
                </a:lnTo>
                <a:lnTo>
                  <a:pt x="4047244" y="87630"/>
                </a:lnTo>
                <a:cubicBezTo>
                  <a:pt x="4053549" y="86424"/>
                  <a:pt x="4060647" y="116997"/>
                  <a:pt x="4081797" y="113788"/>
                </a:cubicBezTo>
                <a:cubicBezTo>
                  <a:pt x="4092642" y="113795"/>
                  <a:pt x="4108495" y="79226"/>
                  <a:pt x="4121089" y="75758"/>
                </a:cubicBezTo>
                <a:lnTo>
                  <a:pt x="4148674" y="66671"/>
                </a:lnTo>
                <a:cubicBezTo>
                  <a:pt x="4164695" y="65643"/>
                  <a:pt x="4204528" y="45062"/>
                  <a:pt x="4220548" y="44035"/>
                </a:cubicBezTo>
                <a:cubicBezTo>
                  <a:pt x="4283885" y="77935"/>
                  <a:pt x="4323280" y="76818"/>
                  <a:pt x="4354249" y="88116"/>
                </a:cubicBezTo>
                <a:cubicBezTo>
                  <a:pt x="4424521" y="97907"/>
                  <a:pt x="4455906" y="90768"/>
                  <a:pt x="4549237" y="79806"/>
                </a:cubicBezTo>
                <a:cubicBezTo>
                  <a:pt x="4622250" y="85587"/>
                  <a:pt x="4717263" y="97250"/>
                  <a:pt x="4796679" y="108111"/>
                </a:cubicBezTo>
                <a:cubicBezTo>
                  <a:pt x="4846927" y="119802"/>
                  <a:pt x="4894173" y="120032"/>
                  <a:pt x="4928657" y="111604"/>
                </a:cubicBezTo>
                <a:cubicBezTo>
                  <a:pt x="4976404" y="106223"/>
                  <a:pt x="5082489" y="69591"/>
                  <a:pt x="5136768" y="48267"/>
                </a:cubicBezTo>
                <a:cubicBezTo>
                  <a:pt x="5171389" y="22501"/>
                  <a:pt x="5266869" y="54523"/>
                  <a:pt x="5320899" y="10821"/>
                </a:cubicBezTo>
                <a:cubicBezTo>
                  <a:pt x="5353820" y="3483"/>
                  <a:pt x="5390152" y="453"/>
                  <a:pt x="5427496" y="4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17" name="CuadroTexto 1">
            <a:extLst>
              <a:ext uri="{FF2B5EF4-FFF2-40B4-BE49-F238E27FC236}">
                <a16:creationId xmlns:a16="http://schemas.microsoft.com/office/drawing/2014/main" id="{109BB7C6-775A-1337-DF65-CBCF5E99F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502023"/>
              </p:ext>
            </p:extLst>
          </p:nvPr>
        </p:nvGraphicFramePr>
        <p:xfrm>
          <a:off x="1050925" y="2028887"/>
          <a:ext cx="9810750" cy="3990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65AE54A5-C7D4-2591-B609-1DCE6FC8DD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065" y="165798"/>
            <a:ext cx="1286257" cy="82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0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117B8A-C271-2452-36D4-28ACBE84376F}"/>
              </a:ext>
            </a:extLst>
          </p:cNvPr>
          <p:cNvSpPr txBox="1"/>
          <p:nvPr/>
        </p:nvSpPr>
        <p:spPr>
          <a:xfrm>
            <a:off x="159489" y="85060"/>
            <a:ext cx="4767354" cy="6185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</p:txBody>
      </p:sp>
      <p:pic>
        <p:nvPicPr>
          <p:cNvPr id="5" name="Picture 4" descr="Mano elevada hacia el sol">
            <a:extLst>
              <a:ext uri="{FF2B5EF4-FFF2-40B4-BE49-F238E27FC236}">
                <a16:creationId xmlns:a16="http://schemas.microsoft.com/office/drawing/2014/main" id="{6DDFCC59-C757-517D-4398-A2292380F5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346" r="6958" b="-1"/>
          <a:stretch/>
        </p:blipFill>
        <p:spPr>
          <a:xfrm>
            <a:off x="6224540" y="10"/>
            <a:ext cx="59674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67DBBDC-68A4-1C1C-9A22-5F253F8B8AD2}"/>
              </a:ext>
            </a:extLst>
          </p:cNvPr>
          <p:cNvSpPr txBox="1"/>
          <p:nvPr/>
        </p:nvSpPr>
        <p:spPr>
          <a:xfrm>
            <a:off x="83187" y="0"/>
            <a:ext cx="6856973" cy="688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1. LA INTERCONEXIÓN DE LAS VIRTUDES TEOLOGALES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UNIDAD EN EL PLAN DE DIOS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TRANSFORMACIÓN POR EL ESPÍRITU SANTO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2. ENERGÍAS CONECTADAS PARA LA VIDA CRISTIANA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LUZ, ALAS Y AMOR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CAPACITACIÓN PARA COMPARTIR LA VIDA DE DIOS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3. LA FE COMO BIEN COMÚN Y TRANSFORMADOR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ENCUENTRO CON DIOS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</a:rPr>
              <a:t>CONSTRUCCIÓN DE SOCIEDADES CON ESPERANZA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CE0B31-3006-D77C-AD22-27C9B230CE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0286" y="5832684"/>
            <a:ext cx="1604824" cy="102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2472DE8-E58B-4D56-BA61-C69C601DC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83ACFC-B25E-402F-BBD8-E42034CDD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76818"/>
          </a:xfrm>
          <a:custGeom>
            <a:avLst/>
            <a:gdLst>
              <a:gd name="connsiteX0" fmla="*/ 0 w 12192000"/>
              <a:gd name="connsiteY0" fmla="*/ 0 h 2237474"/>
              <a:gd name="connsiteX1" fmla="*/ 12192000 w 12192000"/>
              <a:gd name="connsiteY1" fmla="*/ 0 h 2237474"/>
              <a:gd name="connsiteX2" fmla="*/ 12192000 w 12192000"/>
              <a:gd name="connsiteY2" fmla="*/ 751299 h 2237474"/>
              <a:gd name="connsiteX3" fmla="*/ 12176759 w 12192000"/>
              <a:gd name="connsiteY3" fmla="*/ 759190 h 2237474"/>
              <a:gd name="connsiteX4" fmla="*/ 12154948 w 12192000"/>
              <a:gd name="connsiteY4" fmla="*/ 762731 h 2237474"/>
              <a:gd name="connsiteX5" fmla="*/ 12047364 w 12192000"/>
              <a:gd name="connsiteY5" fmla="*/ 749662 h 2237474"/>
              <a:gd name="connsiteX6" fmla="*/ 11890686 w 12192000"/>
              <a:gd name="connsiteY6" fmla="*/ 732766 h 2237474"/>
              <a:gd name="connsiteX7" fmla="*/ 11782413 w 12192000"/>
              <a:gd name="connsiteY7" fmla="*/ 769868 h 2237474"/>
              <a:gd name="connsiteX8" fmla="*/ 11649954 w 12192000"/>
              <a:gd name="connsiteY8" fmla="*/ 749628 h 2237474"/>
              <a:gd name="connsiteX9" fmla="*/ 11560424 w 12192000"/>
              <a:gd name="connsiteY9" fmla="*/ 748017 h 2237474"/>
              <a:gd name="connsiteX10" fmla="*/ 11358455 w 12192000"/>
              <a:gd name="connsiteY10" fmla="*/ 747593 h 2237474"/>
              <a:gd name="connsiteX11" fmla="*/ 11165209 w 12192000"/>
              <a:gd name="connsiteY11" fmla="*/ 748852 h 2237474"/>
              <a:gd name="connsiteX12" fmla="*/ 11058755 w 12192000"/>
              <a:gd name="connsiteY12" fmla="*/ 749617 h 2237474"/>
              <a:gd name="connsiteX13" fmla="*/ 10884013 w 12192000"/>
              <a:gd name="connsiteY13" fmla="*/ 760728 h 2237474"/>
              <a:gd name="connsiteX14" fmla="*/ 10834688 w 12192000"/>
              <a:gd name="connsiteY14" fmla="*/ 757726 h 2237474"/>
              <a:gd name="connsiteX15" fmla="*/ 10805004 w 12192000"/>
              <a:gd name="connsiteY15" fmla="*/ 757573 h 2237474"/>
              <a:gd name="connsiteX16" fmla="*/ 10739478 w 12192000"/>
              <a:gd name="connsiteY16" fmla="*/ 776841 h 2237474"/>
              <a:gd name="connsiteX17" fmla="*/ 10458762 w 12192000"/>
              <a:gd name="connsiteY17" fmla="*/ 755400 h 2237474"/>
              <a:gd name="connsiteX18" fmla="*/ 10246919 w 12192000"/>
              <a:gd name="connsiteY18" fmla="*/ 769960 h 2237474"/>
              <a:gd name="connsiteX19" fmla="*/ 10167995 w 12192000"/>
              <a:gd name="connsiteY19" fmla="*/ 760843 h 2237474"/>
              <a:gd name="connsiteX20" fmla="*/ 9997044 w 12192000"/>
              <a:gd name="connsiteY20" fmla="*/ 780129 h 2237474"/>
              <a:gd name="connsiteX21" fmla="*/ 9943887 w 12192000"/>
              <a:gd name="connsiteY21" fmla="*/ 804141 h 2237474"/>
              <a:gd name="connsiteX22" fmla="*/ 9918248 w 12192000"/>
              <a:gd name="connsiteY22" fmla="*/ 816628 h 2237474"/>
              <a:gd name="connsiteX23" fmla="*/ 9836148 w 12192000"/>
              <a:gd name="connsiteY23" fmla="*/ 858312 h 2237474"/>
              <a:gd name="connsiteX24" fmla="*/ 9823800 w 12192000"/>
              <a:gd name="connsiteY24" fmla="*/ 866604 h 2237474"/>
              <a:gd name="connsiteX25" fmla="*/ 9794684 w 12192000"/>
              <a:gd name="connsiteY25" fmla="*/ 864509 h 2237474"/>
              <a:gd name="connsiteX26" fmla="*/ 9778288 w 12192000"/>
              <a:gd name="connsiteY26" fmla="*/ 854362 h 2237474"/>
              <a:gd name="connsiteX27" fmla="*/ 9773886 w 12192000"/>
              <a:gd name="connsiteY27" fmla="*/ 857543 h 2237474"/>
              <a:gd name="connsiteX28" fmla="*/ 9761459 w 12192000"/>
              <a:gd name="connsiteY28" fmla="*/ 862394 h 2237474"/>
              <a:gd name="connsiteX29" fmla="*/ 9705768 w 12192000"/>
              <a:gd name="connsiteY29" fmla="*/ 894610 h 2237474"/>
              <a:gd name="connsiteX30" fmla="*/ 9683005 w 12192000"/>
              <a:gd name="connsiteY30" fmla="*/ 894128 h 2237474"/>
              <a:gd name="connsiteX31" fmla="*/ 9594438 w 12192000"/>
              <a:gd name="connsiteY31" fmla="*/ 919051 h 2237474"/>
              <a:gd name="connsiteX32" fmla="*/ 9577033 w 12192000"/>
              <a:gd name="connsiteY32" fmla="*/ 922857 h 2237474"/>
              <a:gd name="connsiteX33" fmla="*/ 9544189 w 12192000"/>
              <a:gd name="connsiteY33" fmla="*/ 938966 h 2237474"/>
              <a:gd name="connsiteX34" fmla="*/ 9534048 w 12192000"/>
              <a:gd name="connsiteY34" fmla="*/ 940158 h 2237474"/>
              <a:gd name="connsiteX35" fmla="*/ 9500499 w 12192000"/>
              <a:gd name="connsiteY35" fmla="*/ 954680 h 2237474"/>
              <a:gd name="connsiteX36" fmla="*/ 9428195 w 12192000"/>
              <a:gd name="connsiteY36" fmla="*/ 986225 h 2237474"/>
              <a:gd name="connsiteX37" fmla="*/ 9410017 w 12192000"/>
              <a:gd name="connsiteY37" fmla="*/ 993931 h 2237474"/>
              <a:gd name="connsiteX38" fmla="*/ 9392919 w 12192000"/>
              <a:gd name="connsiteY38" fmla="*/ 994656 h 2237474"/>
              <a:gd name="connsiteX39" fmla="*/ 9301293 w 12192000"/>
              <a:gd name="connsiteY39" fmla="*/ 1011593 h 2237474"/>
              <a:gd name="connsiteX40" fmla="*/ 9278619 w 12192000"/>
              <a:gd name="connsiteY40" fmla="*/ 1011878 h 2237474"/>
              <a:gd name="connsiteX41" fmla="*/ 9268019 w 12192000"/>
              <a:gd name="connsiteY41" fmla="*/ 1007442 h 2237474"/>
              <a:gd name="connsiteX42" fmla="*/ 9234662 w 12192000"/>
              <a:gd name="connsiteY42" fmla="*/ 1023056 h 2237474"/>
              <a:gd name="connsiteX43" fmla="*/ 9181033 w 12192000"/>
              <a:gd name="connsiteY43" fmla="*/ 1037921 h 2237474"/>
              <a:gd name="connsiteX44" fmla="*/ 9155969 w 12192000"/>
              <a:gd name="connsiteY44" fmla="*/ 1046804 h 2237474"/>
              <a:gd name="connsiteX45" fmla="*/ 9133985 w 12192000"/>
              <a:gd name="connsiteY45" fmla="*/ 1046450 h 2237474"/>
              <a:gd name="connsiteX46" fmla="*/ 9012987 w 12192000"/>
              <a:gd name="connsiteY46" fmla="*/ 1061986 h 2237474"/>
              <a:gd name="connsiteX47" fmla="*/ 8968445 w 12192000"/>
              <a:gd name="connsiteY47" fmla="*/ 1052169 h 2237474"/>
              <a:gd name="connsiteX48" fmla="*/ 8958984 w 12192000"/>
              <a:gd name="connsiteY48" fmla="*/ 1057212 h 2237474"/>
              <a:gd name="connsiteX49" fmla="*/ 8886001 w 12192000"/>
              <a:gd name="connsiteY49" fmla="*/ 1067468 h 2237474"/>
              <a:gd name="connsiteX50" fmla="*/ 8838610 w 12192000"/>
              <a:gd name="connsiteY50" fmla="*/ 1075091 h 2237474"/>
              <a:gd name="connsiteX51" fmla="*/ 8750383 w 12192000"/>
              <a:gd name="connsiteY51" fmla="*/ 1097387 h 2237474"/>
              <a:gd name="connsiteX52" fmla="*/ 8697365 w 12192000"/>
              <a:gd name="connsiteY52" fmla="*/ 1105869 h 2237474"/>
              <a:gd name="connsiteX53" fmla="*/ 8665605 w 12192000"/>
              <a:gd name="connsiteY53" fmla="*/ 1110791 h 2237474"/>
              <a:gd name="connsiteX54" fmla="*/ 8584946 w 12192000"/>
              <a:gd name="connsiteY54" fmla="*/ 1135226 h 2237474"/>
              <a:gd name="connsiteX55" fmla="*/ 8460755 w 12192000"/>
              <a:gd name="connsiteY55" fmla="*/ 1203427 h 2237474"/>
              <a:gd name="connsiteX56" fmla="*/ 8419755 w 12192000"/>
              <a:gd name="connsiteY56" fmla="*/ 1216260 h 2237474"/>
              <a:gd name="connsiteX57" fmla="*/ 8411626 w 12192000"/>
              <a:gd name="connsiteY57" fmla="*/ 1214397 h 2237474"/>
              <a:gd name="connsiteX58" fmla="*/ 8363469 w 12192000"/>
              <a:gd name="connsiteY58" fmla="*/ 1246658 h 2237474"/>
              <a:gd name="connsiteX59" fmla="*/ 8275497 w 12192000"/>
              <a:gd name="connsiteY59" fmla="*/ 1264396 h 2237474"/>
              <a:gd name="connsiteX60" fmla="*/ 8206287 w 12192000"/>
              <a:gd name="connsiteY60" fmla="*/ 1273060 h 2237474"/>
              <a:gd name="connsiteX61" fmla="*/ 8168705 w 12192000"/>
              <a:gd name="connsiteY61" fmla="*/ 1279956 h 2237474"/>
              <a:gd name="connsiteX62" fmla="*/ 8139997 w 12192000"/>
              <a:gd name="connsiteY62" fmla="*/ 1282713 h 2237474"/>
              <a:gd name="connsiteX63" fmla="*/ 8074238 w 12192000"/>
              <a:gd name="connsiteY63" fmla="*/ 1301895 h 2237474"/>
              <a:gd name="connsiteX64" fmla="*/ 7968292 w 12192000"/>
              <a:gd name="connsiteY64" fmla="*/ 1338779 h 2237474"/>
              <a:gd name="connsiteX65" fmla="*/ 7945122 w 12192000"/>
              <a:gd name="connsiteY65" fmla="*/ 1345477 h 2237474"/>
              <a:gd name="connsiteX66" fmla="*/ 7922771 w 12192000"/>
              <a:gd name="connsiteY66" fmla="*/ 1346645 h 2237474"/>
              <a:gd name="connsiteX67" fmla="*/ 7915461 w 12192000"/>
              <a:gd name="connsiteY67" fmla="*/ 1342919 h 2237474"/>
              <a:gd name="connsiteX68" fmla="*/ 7902328 w 12192000"/>
              <a:gd name="connsiteY68" fmla="*/ 1345865 h 2237474"/>
              <a:gd name="connsiteX69" fmla="*/ 7898322 w 12192000"/>
              <a:gd name="connsiteY69" fmla="*/ 1345689 h 2237474"/>
              <a:gd name="connsiteX70" fmla="*/ 7875879 w 12192000"/>
              <a:gd name="connsiteY70" fmla="*/ 1345646 h 2237474"/>
              <a:gd name="connsiteX71" fmla="*/ 7840612 w 12192000"/>
              <a:gd name="connsiteY71" fmla="*/ 1369373 h 2237474"/>
              <a:gd name="connsiteX72" fmla="*/ 7786819 w 12192000"/>
              <a:gd name="connsiteY72" fmla="*/ 1378970 h 2237474"/>
              <a:gd name="connsiteX73" fmla="*/ 7548172 w 12192000"/>
              <a:gd name="connsiteY73" fmla="*/ 1417460 h 2237474"/>
              <a:gd name="connsiteX74" fmla="*/ 7483437 w 12192000"/>
              <a:gd name="connsiteY74" fmla="*/ 1478152 h 2237474"/>
              <a:gd name="connsiteX75" fmla="*/ 7377870 w 12192000"/>
              <a:gd name="connsiteY75" fmla="*/ 1523319 h 2237474"/>
              <a:gd name="connsiteX76" fmla="*/ 7230737 w 12192000"/>
              <a:gd name="connsiteY76" fmla="*/ 1562633 h 2237474"/>
              <a:gd name="connsiteX77" fmla="*/ 7224458 w 12192000"/>
              <a:gd name="connsiteY77" fmla="*/ 1573008 h 2237474"/>
              <a:gd name="connsiteX78" fmla="*/ 7213486 w 12192000"/>
              <a:gd name="connsiteY78" fmla="*/ 1580987 h 2237474"/>
              <a:gd name="connsiteX79" fmla="*/ 7210972 w 12192000"/>
              <a:gd name="connsiteY79" fmla="*/ 1580856 h 2237474"/>
              <a:gd name="connsiteX80" fmla="*/ 7183121 w 12192000"/>
              <a:gd name="connsiteY80" fmla="*/ 1595162 h 2237474"/>
              <a:gd name="connsiteX81" fmla="*/ 7164601 w 12192000"/>
              <a:gd name="connsiteY81" fmla="*/ 1606490 h 2237474"/>
              <a:gd name="connsiteX82" fmla="*/ 7159286 w 12192000"/>
              <a:gd name="connsiteY82" fmla="*/ 1606850 h 2237474"/>
              <a:gd name="connsiteX83" fmla="*/ 7114651 w 12192000"/>
              <a:gd name="connsiteY83" fmla="*/ 1620959 h 2237474"/>
              <a:gd name="connsiteX84" fmla="*/ 7092727 w 12192000"/>
              <a:gd name="connsiteY84" fmla="*/ 1623628 h 2237474"/>
              <a:gd name="connsiteX85" fmla="*/ 7031309 w 12192000"/>
              <a:gd name="connsiteY85" fmla="*/ 1619451 h 2237474"/>
              <a:gd name="connsiteX86" fmla="*/ 6999084 w 12192000"/>
              <a:gd name="connsiteY86" fmla="*/ 1634317 h 2237474"/>
              <a:gd name="connsiteX87" fmla="*/ 6992107 w 12192000"/>
              <a:gd name="connsiteY87" fmla="*/ 1636860 h 2237474"/>
              <a:gd name="connsiteX88" fmla="*/ 6991765 w 12192000"/>
              <a:gd name="connsiteY88" fmla="*/ 1636725 h 2237474"/>
              <a:gd name="connsiteX89" fmla="*/ 6983996 w 12192000"/>
              <a:gd name="connsiteY89" fmla="*/ 1639040 h 2237474"/>
              <a:gd name="connsiteX90" fmla="*/ 6979383 w 12192000"/>
              <a:gd name="connsiteY90" fmla="*/ 1641496 h 2237474"/>
              <a:gd name="connsiteX91" fmla="*/ 6900177 w 12192000"/>
              <a:gd name="connsiteY91" fmla="*/ 1636016 h 2237474"/>
              <a:gd name="connsiteX92" fmla="*/ 6795372 w 12192000"/>
              <a:gd name="connsiteY92" fmla="*/ 1644845 h 2237474"/>
              <a:gd name="connsiteX93" fmla="*/ 6692251 w 12192000"/>
              <a:gd name="connsiteY93" fmla="*/ 1656357 h 2237474"/>
              <a:gd name="connsiteX94" fmla="*/ 6655235 w 12192000"/>
              <a:gd name="connsiteY94" fmla="*/ 1661869 h 2237474"/>
              <a:gd name="connsiteX95" fmla="*/ 6587857 w 12192000"/>
              <a:gd name="connsiteY95" fmla="*/ 1665769 h 2237474"/>
              <a:gd name="connsiteX96" fmla="*/ 6554894 w 12192000"/>
              <a:gd name="connsiteY96" fmla="*/ 1664428 h 2237474"/>
              <a:gd name="connsiteX97" fmla="*/ 6551579 w 12192000"/>
              <a:gd name="connsiteY97" fmla="*/ 1662213 h 2237474"/>
              <a:gd name="connsiteX98" fmla="*/ 6545693 w 12192000"/>
              <a:gd name="connsiteY98" fmla="*/ 1661776 h 2237474"/>
              <a:gd name="connsiteX99" fmla="*/ 6530561 w 12192000"/>
              <a:gd name="connsiteY99" fmla="*/ 1664619 h 2237474"/>
              <a:gd name="connsiteX100" fmla="*/ 6525028 w 12192000"/>
              <a:gd name="connsiteY100" fmla="*/ 1666354 h 2237474"/>
              <a:gd name="connsiteX101" fmla="*/ 6516595 w 12192000"/>
              <a:gd name="connsiteY101" fmla="*/ 1667475 h 2237474"/>
              <a:gd name="connsiteX102" fmla="*/ 6516340 w 12192000"/>
              <a:gd name="connsiteY102" fmla="*/ 1667291 h 2237474"/>
              <a:gd name="connsiteX103" fmla="*/ 6508541 w 12192000"/>
              <a:gd name="connsiteY103" fmla="*/ 1668757 h 2237474"/>
              <a:gd name="connsiteX104" fmla="*/ 6471012 w 12192000"/>
              <a:gd name="connsiteY104" fmla="*/ 1678604 h 2237474"/>
              <a:gd name="connsiteX105" fmla="*/ 6415265 w 12192000"/>
              <a:gd name="connsiteY105" fmla="*/ 1665317 h 2237474"/>
              <a:gd name="connsiteX106" fmla="*/ 6393343 w 12192000"/>
              <a:gd name="connsiteY106" fmla="*/ 1664672 h 2237474"/>
              <a:gd name="connsiteX107" fmla="*/ 6380457 w 12192000"/>
              <a:gd name="connsiteY107" fmla="*/ 1662376 h 2237474"/>
              <a:gd name="connsiteX108" fmla="*/ 6280959 w 12192000"/>
              <a:gd name="connsiteY108" fmla="*/ 1689329 h 2237474"/>
              <a:gd name="connsiteX109" fmla="*/ 6266765 w 12192000"/>
              <a:gd name="connsiteY109" fmla="*/ 1695560 h 2237474"/>
              <a:gd name="connsiteX110" fmla="*/ 6255823 w 12192000"/>
              <a:gd name="connsiteY110" fmla="*/ 1704850 h 2237474"/>
              <a:gd name="connsiteX111" fmla="*/ 6098321 w 12192000"/>
              <a:gd name="connsiteY111" fmla="*/ 1721646 h 2237474"/>
              <a:gd name="connsiteX112" fmla="*/ 5880652 w 12192000"/>
              <a:gd name="connsiteY112" fmla="*/ 1779643 h 2237474"/>
              <a:gd name="connsiteX113" fmla="*/ 5785959 w 12192000"/>
              <a:gd name="connsiteY113" fmla="*/ 1775307 h 2237474"/>
              <a:gd name="connsiteX114" fmla="*/ 5643534 w 12192000"/>
              <a:gd name="connsiteY114" fmla="*/ 1802919 h 2237474"/>
              <a:gd name="connsiteX115" fmla="*/ 5518799 w 12192000"/>
              <a:gd name="connsiteY115" fmla="*/ 1818312 h 2237474"/>
              <a:gd name="connsiteX116" fmla="*/ 5505014 w 12192000"/>
              <a:gd name="connsiteY116" fmla="*/ 1819259 h 2237474"/>
              <a:gd name="connsiteX117" fmla="*/ 5499949 w 12192000"/>
              <a:gd name="connsiteY117" fmla="*/ 1814490 h 2237474"/>
              <a:gd name="connsiteX118" fmla="*/ 5453307 w 12192000"/>
              <a:gd name="connsiteY118" fmla="*/ 1815450 h 2237474"/>
              <a:gd name="connsiteX119" fmla="*/ 5364192 w 12192000"/>
              <a:gd name="connsiteY119" fmla="*/ 1826074 h 2237474"/>
              <a:gd name="connsiteX120" fmla="*/ 5350380 w 12192000"/>
              <a:gd name="connsiteY120" fmla="*/ 1830891 h 2237474"/>
              <a:gd name="connsiteX121" fmla="*/ 5259633 w 12192000"/>
              <a:gd name="connsiteY121" fmla="*/ 1837160 h 2237474"/>
              <a:gd name="connsiteX122" fmla="*/ 5197513 w 12192000"/>
              <a:gd name="connsiteY122" fmla="*/ 1844718 h 2237474"/>
              <a:gd name="connsiteX123" fmla="*/ 5184170 w 12192000"/>
              <a:gd name="connsiteY123" fmla="*/ 1849402 h 2237474"/>
              <a:gd name="connsiteX124" fmla="*/ 5168852 w 12192000"/>
              <a:gd name="connsiteY124" fmla="*/ 1844846 h 2237474"/>
              <a:gd name="connsiteX125" fmla="*/ 5164370 w 12192000"/>
              <a:gd name="connsiteY125" fmla="*/ 1840597 h 2237474"/>
              <a:gd name="connsiteX126" fmla="*/ 5114927 w 12192000"/>
              <a:gd name="connsiteY126" fmla="*/ 1847827 h 2237474"/>
              <a:gd name="connsiteX127" fmla="*/ 5108970 w 12192000"/>
              <a:gd name="connsiteY127" fmla="*/ 1847935 h 2237474"/>
              <a:gd name="connsiteX128" fmla="*/ 5067961 w 12192000"/>
              <a:gd name="connsiteY128" fmla="*/ 1845917 h 2237474"/>
              <a:gd name="connsiteX129" fmla="*/ 5007075 w 12192000"/>
              <a:gd name="connsiteY129" fmla="*/ 1838626 h 2237474"/>
              <a:gd name="connsiteX130" fmla="*/ 4944087 w 12192000"/>
              <a:gd name="connsiteY130" fmla="*/ 1823332 h 2237474"/>
              <a:gd name="connsiteX131" fmla="*/ 4907662 w 12192000"/>
              <a:gd name="connsiteY131" fmla="*/ 1816900 h 2237474"/>
              <a:gd name="connsiteX132" fmla="*/ 4882386 w 12192000"/>
              <a:gd name="connsiteY132" fmla="*/ 1809844 h 2237474"/>
              <a:gd name="connsiteX133" fmla="*/ 4811440 w 12192000"/>
              <a:gd name="connsiteY133" fmla="*/ 1804655 h 2237474"/>
              <a:gd name="connsiteX134" fmla="*/ 4691075 w 12192000"/>
              <a:gd name="connsiteY134" fmla="*/ 1801389 h 2237474"/>
              <a:gd name="connsiteX135" fmla="*/ 4647449 w 12192000"/>
              <a:gd name="connsiteY135" fmla="*/ 1793181 h 2237474"/>
              <a:gd name="connsiteX136" fmla="*/ 4645504 w 12192000"/>
              <a:gd name="connsiteY136" fmla="*/ 1787606 h 2237474"/>
              <a:gd name="connsiteX137" fmla="*/ 4632229 w 12192000"/>
              <a:gd name="connsiteY137" fmla="*/ 1785815 h 2237474"/>
              <a:gd name="connsiteX138" fmla="*/ 4629273 w 12192000"/>
              <a:gd name="connsiteY138" fmla="*/ 1784355 h 2237474"/>
              <a:gd name="connsiteX139" fmla="*/ 4611738 w 12192000"/>
              <a:gd name="connsiteY139" fmla="*/ 1776964 h 2237474"/>
              <a:gd name="connsiteX140" fmla="*/ 4560070 w 12192000"/>
              <a:gd name="connsiteY140" fmla="*/ 1785640 h 2237474"/>
              <a:gd name="connsiteX141" fmla="*/ 4536503 w 12192000"/>
              <a:gd name="connsiteY141" fmla="*/ 1785334 h 2237474"/>
              <a:gd name="connsiteX142" fmla="*/ 4513724 w 12192000"/>
              <a:gd name="connsiteY142" fmla="*/ 1791996 h 2237474"/>
              <a:gd name="connsiteX143" fmla="*/ 4501513 w 12192000"/>
              <a:gd name="connsiteY143" fmla="*/ 1799835 h 2237474"/>
              <a:gd name="connsiteX144" fmla="*/ 4459076 w 12192000"/>
              <a:gd name="connsiteY144" fmla="*/ 1813003 h 2237474"/>
              <a:gd name="connsiteX145" fmla="*/ 4459810 w 12192000"/>
              <a:gd name="connsiteY145" fmla="*/ 1797886 h 2237474"/>
              <a:gd name="connsiteX146" fmla="*/ 4379064 w 12192000"/>
              <a:gd name="connsiteY146" fmla="*/ 1817177 h 2237474"/>
              <a:gd name="connsiteX147" fmla="*/ 4319209 w 12192000"/>
              <a:gd name="connsiteY147" fmla="*/ 1834833 h 2237474"/>
              <a:gd name="connsiteX148" fmla="*/ 4306907 w 12192000"/>
              <a:gd name="connsiteY148" fmla="*/ 1841641 h 2237474"/>
              <a:gd name="connsiteX149" fmla="*/ 4290981 w 12192000"/>
              <a:gd name="connsiteY149" fmla="*/ 1839677 h 2237474"/>
              <a:gd name="connsiteX150" fmla="*/ 4285792 w 12192000"/>
              <a:gd name="connsiteY150" fmla="*/ 1836231 h 2237474"/>
              <a:gd name="connsiteX151" fmla="*/ 4238372 w 12192000"/>
              <a:gd name="connsiteY151" fmla="*/ 1851480 h 2237474"/>
              <a:gd name="connsiteX152" fmla="*/ 4232517 w 12192000"/>
              <a:gd name="connsiteY152" fmla="*/ 1852567 h 2237474"/>
              <a:gd name="connsiteX153" fmla="*/ 4191732 w 12192000"/>
              <a:gd name="connsiteY153" fmla="*/ 1857328 h 2237474"/>
              <a:gd name="connsiteX154" fmla="*/ 4065532 w 12192000"/>
              <a:gd name="connsiteY154" fmla="*/ 1855477 h 2237474"/>
              <a:gd name="connsiteX155" fmla="*/ 4028460 w 12192000"/>
              <a:gd name="connsiteY155" fmla="*/ 1855137 h 2237474"/>
              <a:gd name="connsiteX156" fmla="*/ 4002267 w 12192000"/>
              <a:gd name="connsiteY156" fmla="*/ 1852352 h 2237474"/>
              <a:gd name="connsiteX157" fmla="*/ 3931396 w 12192000"/>
              <a:gd name="connsiteY157" fmla="*/ 1858915 h 2237474"/>
              <a:gd name="connsiteX158" fmla="*/ 3812162 w 12192000"/>
              <a:gd name="connsiteY158" fmla="*/ 1875501 h 2237474"/>
              <a:gd name="connsiteX159" fmla="*/ 3767672 w 12192000"/>
              <a:gd name="connsiteY159" fmla="*/ 1874600 h 2237474"/>
              <a:gd name="connsiteX160" fmla="*/ 3764741 w 12192000"/>
              <a:gd name="connsiteY160" fmla="*/ 1869433 h 2237474"/>
              <a:gd name="connsiteX161" fmla="*/ 3751332 w 12192000"/>
              <a:gd name="connsiteY161" fmla="*/ 1869854 h 2237474"/>
              <a:gd name="connsiteX162" fmla="*/ 3748155 w 12192000"/>
              <a:gd name="connsiteY162" fmla="*/ 1868903 h 2237474"/>
              <a:gd name="connsiteX163" fmla="*/ 3729530 w 12192000"/>
              <a:gd name="connsiteY163" fmla="*/ 1864513 h 2237474"/>
              <a:gd name="connsiteX164" fmla="*/ 3680177 w 12192000"/>
              <a:gd name="connsiteY164" fmla="*/ 1881552 h 2237474"/>
              <a:gd name="connsiteX165" fmla="*/ 3567259 w 12192000"/>
              <a:gd name="connsiteY165" fmla="*/ 1893482 h 2237474"/>
              <a:gd name="connsiteX166" fmla="*/ 3405770 w 12192000"/>
              <a:gd name="connsiteY166" fmla="*/ 1904591 h 2237474"/>
              <a:gd name="connsiteX167" fmla="*/ 3280097 w 12192000"/>
              <a:gd name="connsiteY167" fmla="*/ 1919610 h 2237474"/>
              <a:gd name="connsiteX168" fmla="*/ 3123424 w 12192000"/>
              <a:gd name="connsiteY168" fmla="*/ 1952930 h 2237474"/>
              <a:gd name="connsiteX169" fmla="*/ 3009910 w 12192000"/>
              <a:gd name="connsiteY169" fmla="*/ 1957866 h 2237474"/>
              <a:gd name="connsiteX170" fmla="*/ 2995934 w 12192000"/>
              <a:gd name="connsiteY170" fmla="*/ 1967085 h 2237474"/>
              <a:gd name="connsiteX171" fmla="*/ 2980071 w 12192000"/>
              <a:gd name="connsiteY171" fmla="*/ 1972988 h 2237474"/>
              <a:gd name="connsiteX172" fmla="*/ 2978094 w 12192000"/>
              <a:gd name="connsiteY172" fmla="*/ 1972369 h 2237474"/>
              <a:gd name="connsiteX173" fmla="*/ 2942858 w 12192000"/>
              <a:gd name="connsiteY173" fmla="*/ 1981367 h 2237474"/>
              <a:gd name="connsiteX174" fmla="*/ 2875436 w 12192000"/>
              <a:gd name="connsiteY174" fmla="*/ 1996977 h 2237474"/>
              <a:gd name="connsiteX175" fmla="*/ 2874892 w 12192000"/>
              <a:gd name="connsiteY175" fmla="*/ 1996085 h 2237474"/>
              <a:gd name="connsiteX176" fmla="*/ 2864145 w 12192000"/>
              <a:gd name="connsiteY176" fmla="*/ 1994061 h 2237474"/>
              <a:gd name="connsiteX177" fmla="*/ 2843662 w 12192000"/>
              <a:gd name="connsiteY177" fmla="*/ 1992498 h 2237474"/>
              <a:gd name="connsiteX178" fmla="*/ 2796128 w 12192000"/>
              <a:gd name="connsiteY178" fmla="*/ 1976403 h 2237474"/>
              <a:gd name="connsiteX179" fmla="*/ 2756784 w 12192000"/>
              <a:gd name="connsiteY179" fmla="*/ 1985116 h 2237474"/>
              <a:gd name="connsiteX180" fmla="*/ 2748833 w 12192000"/>
              <a:gd name="connsiteY180" fmla="*/ 1986323 h 2237474"/>
              <a:gd name="connsiteX181" fmla="*/ 2748661 w 12192000"/>
              <a:gd name="connsiteY181" fmla="*/ 1986122 h 2237474"/>
              <a:gd name="connsiteX182" fmla="*/ 2740251 w 12192000"/>
              <a:gd name="connsiteY182" fmla="*/ 1986946 h 2237474"/>
              <a:gd name="connsiteX183" fmla="*/ 2718916 w 12192000"/>
              <a:gd name="connsiteY183" fmla="*/ 1990867 h 2237474"/>
              <a:gd name="connsiteX184" fmla="*/ 2713522 w 12192000"/>
              <a:gd name="connsiteY184" fmla="*/ 1990173 h 2237474"/>
              <a:gd name="connsiteX185" fmla="*/ 2680597 w 12192000"/>
              <a:gd name="connsiteY185" fmla="*/ 1984996 h 2237474"/>
              <a:gd name="connsiteX186" fmla="*/ 2578178 w 12192000"/>
              <a:gd name="connsiteY186" fmla="*/ 1990531 h 2237474"/>
              <a:gd name="connsiteX187" fmla="*/ 2476147 w 12192000"/>
              <a:gd name="connsiteY187" fmla="*/ 1998305 h 2237474"/>
              <a:gd name="connsiteX188" fmla="*/ 2373568 w 12192000"/>
              <a:gd name="connsiteY188" fmla="*/ 2003219 h 2237474"/>
              <a:gd name="connsiteX189" fmla="*/ 2321399 w 12192000"/>
              <a:gd name="connsiteY189" fmla="*/ 1989467 h 2237474"/>
              <a:gd name="connsiteX190" fmla="*/ 2315525 w 12192000"/>
              <a:gd name="connsiteY190" fmla="*/ 1989708 h 2237474"/>
              <a:gd name="connsiteX191" fmla="*/ 2300792 w 12192000"/>
              <a:gd name="connsiteY191" fmla="*/ 1994290 h 2237474"/>
              <a:gd name="connsiteX192" fmla="*/ 2295469 w 12192000"/>
              <a:gd name="connsiteY192" fmla="*/ 1996659 h 2237474"/>
              <a:gd name="connsiteX193" fmla="*/ 2287219 w 12192000"/>
              <a:gd name="connsiteY193" fmla="*/ 1998750 h 2237474"/>
              <a:gd name="connsiteX194" fmla="*/ 2286948 w 12192000"/>
              <a:gd name="connsiteY194" fmla="*/ 1998596 h 2237474"/>
              <a:gd name="connsiteX195" fmla="*/ 2243069 w 12192000"/>
              <a:gd name="connsiteY195" fmla="*/ 2015111 h 2237474"/>
              <a:gd name="connsiteX196" fmla="*/ 2186609 w 12192000"/>
              <a:gd name="connsiteY196" fmla="*/ 2008263 h 2237474"/>
              <a:gd name="connsiteX197" fmla="*/ 2164831 w 12192000"/>
              <a:gd name="connsiteY197" fmla="*/ 2010143 h 2237474"/>
              <a:gd name="connsiteX198" fmla="*/ 2152836 w 12192000"/>
              <a:gd name="connsiteY198" fmla="*/ 2010048 h 2237474"/>
              <a:gd name="connsiteX199" fmla="*/ 2117102 w 12192000"/>
              <a:gd name="connsiteY199" fmla="*/ 2023004 h 2237474"/>
              <a:gd name="connsiteX200" fmla="*/ 2111935 w 12192000"/>
              <a:gd name="connsiteY200" fmla="*/ 2023163 h 2237474"/>
              <a:gd name="connsiteX201" fmla="*/ 2089991 w 12192000"/>
              <a:gd name="connsiteY201" fmla="*/ 2034193 h 2237474"/>
              <a:gd name="connsiteX202" fmla="*/ 2058061 w 12192000"/>
              <a:gd name="connsiteY202" fmla="*/ 2047942 h 2237474"/>
              <a:gd name="connsiteX203" fmla="*/ 2055737 w 12192000"/>
              <a:gd name="connsiteY203" fmla="*/ 2047704 h 2237474"/>
              <a:gd name="connsiteX204" fmla="*/ 2042244 w 12192000"/>
              <a:gd name="connsiteY204" fmla="*/ 2055560 h 2237474"/>
              <a:gd name="connsiteX205" fmla="*/ 1976224 w 12192000"/>
              <a:gd name="connsiteY205" fmla="*/ 2074257 h 2237474"/>
              <a:gd name="connsiteX206" fmla="*/ 1877728 w 12192000"/>
              <a:gd name="connsiteY206" fmla="*/ 2101004 h 2237474"/>
              <a:gd name="connsiteX207" fmla="*/ 1759056 w 12192000"/>
              <a:gd name="connsiteY207" fmla="*/ 2125608 h 2237474"/>
              <a:gd name="connsiteX208" fmla="*/ 1637948 w 12192000"/>
              <a:gd name="connsiteY208" fmla="*/ 2172597 h 2237474"/>
              <a:gd name="connsiteX209" fmla="*/ 1434549 w 12192000"/>
              <a:gd name="connsiteY209" fmla="*/ 2234522 h 2237474"/>
              <a:gd name="connsiteX210" fmla="*/ 1398481 w 12192000"/>
              <a:gd name="connsiteY210" fmla="*/ 2237074 h 2237474"/>
              <a:gd name="connsiteX211" fmla="*/ 1398407 w 12192000"/>
              <a:gd name="connsiteY211" fmla="*/ 2237095 h 2237474"/>
              <a:gd name="connsiteX212" fmla="*/ 1370962 w 12192000"/>
              <a:gd name="connsiteY212" fmla="*/ 2237474 h 2237474"/>
              <a:gd name="connsiteX213" fmla="*/ 1356367 w 12192000"/>
              <a:gd name="connsiteY213" fmla="*/ 2235089 h 2237474"/>
              <a:gd name="connsiteX214" fmla="*/ 1324828 w 12192000"/>
              <a:gd name="connsiteY214" fmla="*/ 2231968 h 2237474"/>
              <a:gd name="connsiteX215" fmla="*/ 1297744 w 12192000"/>
              <a:gd name="connsiteY215" fmla="*/ 2235849 h 2237474"/>
              <a:gd name="connsiteX216" fmla="*/ 1286236 w 12192000"/>
              <a:gd name="connsiteY216" fmla="*/ 2233135 h 2237474"/>
              <a:gd name="connsiteX217" fmla="*/ 1283504 w 12192000"/>
              <a:gd name="connsiteY217" fmla="*/ 2233797 h 2237474"/>
              <a:gd name="connsiteX218" fmla="*/ 1279765 w 12192000"/>
              <a:gd name="connsiteY218" fmla="*/ 2229639 h 2237474"/>
              <a:gd name="connsiteX219" fmla="*/ 1195347 w 12192000"/>
              <a:gd name="connsiteY219" fmla="*/ 2212354 h 2237474"/>
              <a:gd name="connsiteX220" fmla="*/ 970251 w 12192000"/>
              <a:gd name="connsiteY220" fmla="*/ 2221029 h 2237474"/>
              <a:gd name="connsiteX221" fmla="*/ 812914 w 12192000"/>
              <a:gd name="connsiteY221" fmla="*/ 2202752 h 2237474"/>
              <a:gd name="connsiteX222" fmla="*/ 800195 w 12192000"/>
              <a:gd name="connsiteY222" fmla="*/ 2209407 h 2237474"/>
              <a:gd name="connsiteX223" fmla="*/ 784978 w 12192000"/>
              <a:gd name="connsiteY223" fmla="*/ 2212360 h 2237474"/>
              <a:gd name="connsiteX224" fmla="*/ 681987 w 12192000"/>
              <a:gd name="connsiteY224" fmla="*/ 2216757 h 2237474"/>
              <a:gd name="connsiteX225" fmla="*/ 669923 w 12192000"/>
              <a:gd name="connsiteY225" fmla="*/ 2211682 h 2237474"/>
              <a:gd name="connsiteX226" fmla="*/ 648680 w 12192000"/>
              <a:gd name="connsiteY226" fmla="*/ 2206229 h 2237474"/>
              <a:gd name="connsiteX227" fmla="*/ 597225 w 12192000"/>
              <a:gd name="connsiteY227" fmla="*/ 2180999 h 2237474"/>
              <a:gd name="connsiteX228" fmla="*/ 558449 w 12192000"/>
              <a:gd name="connsiteY228" fmla="*/ 2182346 h 2237474"/>
              <a:gd name="connsiteX229" fmla="*/ 550517 w 12192000"/>
              <a:gd name="connsiteY229" fmla="*/ 2182060 h 2237474"/>
              <a:gd name="connsiteX230" fmla="*/ 550309 w 12192000"/>
              <a:gd name="connsiteY230" fmla="*/ 2181825 h 2237474"/>
              <a:gd name="connsiteX231" fmla="*/ 541836 w 12192000"/>
              <a:gd name="connsiteY231" fmla="*/ 2181063 h 2237474"/>
              <a:gd name="connsiteX232" fmla="*/ 536057 w 12192000"/>
              <a:gd name="connsiteY232" fmla="*/ 2181537 h 2237474"/>
              <a:gd name="connsiteX233" fmla="*/ 520671 w 12192000"/>
              <a:gd name="connsiteY233" fmla="*/ 2180980 h 2237474"/>
              <a:gd name="connsiteX234" fmla="*/ 515024 w 12192000"/>
              <a:gd name="connsiteY234" fmla="*/ 2179258 h 2237474"/>
              <a:gd name="connsiteX235" fmla="*/ 512278 w 12192000"/>
              <a:gd name="connsiteY235" fmla="*/ 2176369 h 2237474"/>
              <a:gd name="connsiteX236" fmla="*/ 480419 w 12192000"/>
              <a:gd name="connsiteY236" fmla="*/ 2167807 h 2237474"/>
              <a:gd name="connsiteX237" fmla="*/ 413835 w 12192000"/>
              <a:gd name="connsiteY237" fmla="*/ 2156783 h 2237474"/>
              <a:gd name="connsiteX238" fmla="*/ 376513 w 12192000"/>
              <a:gd name="connsiteY238" fmla="*/ 2154014 h 2237474"/>
              <a:gd name="connsiteX239" fmla="*/ 273386 w 12192000"/>
              <a:gd name="connsiteY239" fmla="*/ 2142551 h 2237474"/>
              <a:gd name="connsiteX240" fmla="*/ 169207 w 12192000"/>
              <a:gd name="connsiteY240" fmla="*/ 2128100 h 2237474"/>
              <a:gd name="connsiteX241" fmla="*/ 93149 w 12192000"/>
              <a:gd name="connsiteY241" fmla="*/ 2105324 h 2237474"/>
              <a:gd name="connsiteX242" fmla="*/ 88109 w 12192000"/>
              <a:gd name="connsiteY242" fmla="*/ 2106704 h 2237474"/>
              <a:gd name="connsiteX243" fmla="*/ 80022 w 12192000"/>
              <a:gd name="connsiteY243" fmla="*/ 2107254 h 2237474"/>
              <a:gd name="connsiteX244" fmla="*/ 79717 w 12192000"/>
              <a:gd name="connsiteY244" fmla="*/ 2107046 h 2237474"/>
              <a:gd name="connsiteX245" fmla="*/ 72352 w 12192000"/>
              <a:gd name="connsiteY245" fmla="*/ 2107991 h 2237474"/>
              <a:gd name="connsiteX246" fmla="*/ 37645 w 12192000"/>
              <a:gd name="connsiteY246" fmla="*/ 2115401 h 2237474"/>
              <a:gd name="connsiteX247" fmla="*/ 4572 w 12192000"/>
              <a:gd name="connsiteY247" fmla="*/ 2111091 h 2237474"/>
              <a:gd name="connsiteX248" fmla="*/ 0 w 12192000"/>
              <a:gd name="connsiteY248" fmla="*/ 2110468 h 2237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12192000" h="2237474">
                <a:moveTo>
                  <a:pt x="0" y="0"/>
                </a:moveTo>
                <a:lnTo>
                  <a:pt x="12192000" y="0"/>
                </a:lnTo>
                <a:lnTo>
                  <a:pt x="12192000" y="751299"/>
                </a:lnTo>
                <a:lnTo>
                  <a:pt x="12176759" y="759190"/>
                </a:lnTo>
                <a:cubicBezTo>
                  <a:pt x="12165968" y="763819"/>
                  <a:pt x="12157853" y="765770"/>
                  <a:pt x="12154948" y="762731"/>
                </a:cubicBezTo>
                <a:cubicBezTo>
                  <a:pt x="12116503" y="759396"/>
                  <a:pt x="12073342" y="763579"/>
                  <a:pt x="12047364" y="749662"/>
                </a:cubicBezTo>
                <a:cubicBezTo>
                  <a:pt x="12041261" y="730599"/>
                  <a:pt x="11914319" y="741909"/>
                  <a:pt x="11890686" y="732766"/>
                </a:cubicBezTo>
                <a:cubicBezTo>
                  <a:pt x="11832408" y="747890"/>
                  <a:pt x="11815359" y="777569"/>
                  <a:pt x="11782413" y="769868"/>
                </a:cubicBezTo>
                <a:cubicBezTo>
                  <a:pt x="11760031" y="763594"/>
                  <a:pt x="11675205" y="777151"/>
                  <a:pt x="11649954" y="749628"/>
                </a:cubicBezTo>
                <a:cubicBezTo>
                  <a:pt x="11608286" y="767874"/>
                  <a:pt x="11593031" y="740811"/>
                  <a:pt x="11560424" y="748017"/>
                </a:cubicBezTo>
                <a:cubicBezTo>
                  <a:pt x="11488916" y="747650"/>
                  <a:pt x="11449669" y="773362"/>
                  <a:pt x="11358455" y="747593"/>
                </a:cubicBezTo>
                <a:cubicBezTo>
                  <a:pt x="11316233" y="754756"/>
                  <a:pt x="11256313" y="713012"/>
                  <a:pt x="11165209" y="748852"/>
                </a:cubicBezTo>
                <a:cubicBezTo>
                  <a:pt x="11113345" y="753539"/>
                  <a:pt x="11140250" y="736122"/>
                  <a:pt x="11058755" y="749617"/>
                </a:cubicBezTo>
                <a:cubicBezTo>
                  <a:pt x="11036836" y="722990"/>
                  <a:pt x="10909903" y="759211"/>
                  <a:pt x="10884013" y="760728"/>
                </a:cubicBezTo>
                <a:cubicBezTo>
                  <a:pt x="10864519" y="743356"/>
                  <a:pt x="10853492" y="756172"/>
                  <a:pt x="10834688" y="757726"/>
                </a:cubicBezTo>
                <a:cubicBezTo>
                  <a:pt x="10826871" y="747343"/>
                  <a:pt x="10811086" y="746602"/>
                  <a:pt x="10805004" y="757573"/>
                </a:cubicBezTo>
                <a:cubicBezTo>
                  <a:pt x="10810951" y="784448"/>
                  <a:pt x="10744688" y="759043"/>
                  <a:pt x="10739478" y="776841"/>
                </a:cubicBezTo>
                <a:cubicBezTo>
                  <a:pt x="10678284" y="779408"/>
                  <a:pt x="10540854" y="756546"/>
                  <a:pt x="10458762" y="755400"/>
                </a:cubicBezTo>
                <a:cubicBezTo>
                  <a:pt x="10426976" y="747433"/>
                  <a:pt x="10362961" y="776166"/>
                  <a:pt x="10246919" y="769960"/>
                </a:cubicBezTo>
                <a:cubicBezTo>
                  <a:pt x="10231631" y="763610"/>
                  <a:pt x="10172943" y="749095"/>
                  <a:pt x="10167995" y="760843"/>
                </a:cubicBezTo>
                <a:cubicBezTo>
                  <a:pt x="10131971" y="759999"/>
                  <a:pt x="10021683" y="796978"/>
                  <a:pt x="9997044" y="780129"/>
                </a:cubicBezTo>
                <a:cubicBezTo>
                  <a:pt x="10001018" y="806225"/>
                  <a:pt x="9951331" y="779975"/>
                  <a:pt x="9943887" y="804141"/>
                </a:cubicBezTo>
                <a:lnTo>
                  <a:pt x="9918248" y="816628"/>
                </a:lnTo>
                <a:lnTo>
                  <a:pt x="9836148" y="858312"/>
                </a:lnTo>
                <a:lnTo>
                  <a:pt x="9823800" y="866604"/>
                </a:lnTo>
                <a:lnTo>
                  <a:pt x="9794684" y="864509"/>
                </a:lnTo>
                <a:lnTo>
                  <a:pt x="9778288" y="854362"/>
                </a:lnTo>
                <a:lnTo>
                  <a:pt x="9773886" y="857543"/>
                </a:lnTo>
                <a:cubicBezTo>
                  <a:pt x="9769008" y="863842"/>
                  <a:pt x="9766501" y="867741"/>
                  <a:pt x="9761459" y="862394"/>
                </a:cubicBezTo>
                <a:lnTo>
                  <a:pt x="9705768" y="894610"/>
                </a:lnTo>
                <a:cubicBezTo>
                  <a:pt x="9699860" y="897215"/>
                  <a:pt x="9692576" y="897590"/>
                  <a:pt x="9683005" y="894128"/>
                </a:cubicBezTo>
                <a:cubicBezTo>
                  <a:pt x="9664449" y="898200"/>
                  <a:pt x="9612100" y="914263"/>
                  <a:pt x="9594438" y="919051"/>
                </a:cubicBezTo>
                <a:lnTo>
                  <a:pt x="9577033" y="922857"/>
                </a:lnTo>
                <a:cubicBezTo>
                  <a:pt x="9568659" y="926175"/>
                  <a:pt x="9551353" y="936082"/>
                  <a:pt x="9544189" y="938966"/>
                </a:cubicBezTo>
                <a:cubicBezTo>
                  <a:pt x="9538380" y="940584"/>
                  <a:pt x="9541329" y="937538"/>
                  <a:pt x="9534048" y="940158"/>
                </a:cubicBezTo>
                <a:cubicBezTo>
                  <a:pt x="9533709" y="946069"/>
                  <a:pt x="9530854" y="951684"/>
                  <a:pt x="9500499" y="954680"/>
                </a:cubicBezTo>
                <a:cubicBezTo>
                  <a:pt x="9481230" y="968165"/>
                  <a:pt x="9456325" y="979029"/>
                  <a:pt x="9428195" y="986225"/>
                </a:cubicBezTo>
                <a:cubicBezTo>
                  <a:pt x="9422499" y="981315"/>
                  <a:pt x="9414660" y="991352"/>
                  <a:pt x="9410017" y="993931"/>
                </a:cubicBezTo>
                <a:cubicBezTo>
                  <a:pt x="9408360" y="990327"/>
                  <a:pt x="9395782" y="990863"/>
                  <a:pt x="9392919" y="994656"/>
                </a:cubicBezTo>
                <a:cubicBezTo>
                  <a:pt x="9310581" y="1024474"/>
                  <a:pt x="9345163" y="981210"/>
                  <a:pt x="9301293" y="1011593"/>
                </a:cubicBezTo>
                <a:cubicBezTo>
                  <a:pt x="9292916" y="1014346"/>
                  <a:pt x="9285483" y="1013807"/>
                  <a:pt x="9278619" y="1011878"/>
                </a:cubicBezTo>
                <a:lnTo>
                  <a:pt x="9268019" y="1007442"/>
                </a:lnTo>
                <a:lnTo>
                  <a:pt x="9234662" y="1023056"/>
                </a:lnTo>
                <a:cubicBezTo>
                  <a:pt x="9217868" y="1029197"/>
                  <a:pt x="9199852" y="1034202"/>
                  <a:pt x="9181033" y="1037921"/>
                </a:cubicBezTo>
                <a:cubicBezTo>
                  <a:pt x="9174974" y="1030923"/>
                  <a:pt x="9162516" y="1043719"/>
                  <a:pt x="9155969" y="1046804"/>
                </a:cubicBezTo>
                <a:cubicBezTo>
                  <a:pt x="9154734" y="1041866"/>
                  <a:pt x="9138567" y="1041606"/>
                  <a:pt x="9133985" y="1046450"/>
                </a:cubicBezTo>
                <a:cubicBezTo>
                  <a:pt x="9021681" y="1079910"/>
                  <a:pt x="9076377" y="1024799"/>
                  <a:pt x="9012987" y="1061986"/>
                </a:cubicBezTo>
                <a:lnTo>
                  <a:pt x="8968445" y="1052169"/>
                </a:lnTo>
                <a:lnTo>
                  <a:pt x="8958984" y="1057212"/>
                </a:lnTo>
                <a:cubicBezTo>
                  <a:pt x="8920115" y="1062770"/>
                  <a:pt x="8906181" y="1053838"/>
                  <a:pt x="8886001" y="1067468"/>
                </a:cubicBezTo>
                <a:cubicBezTo>
                  <a:pt x="8847384" y="1050046"/>
                  <a:pt x="8863283" y="1068286"/>
                  <a:pt x="8838610" y="1075091"/>
                </a:cubicBezTo>
                <a:cubicBezTo>
                  <a:pt x="8816007" y="1080079"/>
                  <a:pt x="8773923" y="1092257"/>
                  <a:pt x="8750383" y="1097387"/>
                </a:cubicBezTo>
                <a:cubicBezTo>
                  <a:pt x="8735450" y="1116502"/>
                  <a:pt x="8721220" y="1097372"/>
                  <a:pt x="8697365" y="1105869"/>
                </a:cubicBezTo>
                <a:cubicBezTo>
                  <a:pt x="8687037" y="1113735"/>
                  <a:pt x="8678781" y="1115961"/>
                  <a:pt x="8665605" y="1110791"/>
                </a:cubicBezTo>
                <a:cubicBezTo>
                  <a:pt x="8618410" y="1148662"/>
                  <a:pt x="8633049" y="1116609"/>
                  <a:pt x="8584946" y="1135226"/>
                </a:cubicBezTo>
                <a:cubicBezTo>
                  <a:pt x="8544020" y="1153499"/>
                  <a:pt x="8496232" y="1168229"/>
                  <a:pt x="8460755" y="1203427"/>
                </a:cubicBezTo>
                <a:cubicBezTo>
                  <a:pt x="8454928" y="1212828"/>
                  <a:pt x="8436573" y="1218574"/>
                  <a:pt x="8419755" y="1216260"/>
                </a:cubicBezTo>
                <a:cubicBezTo>
                  <a:pt x="8416861" y="1215863"/>
                  <a:pt x="8414124" y="1215234"/>
                  <a:pt x="8411626" y="1214397"/>
                </a:cubicBezTo>
                <a:cubicBezTo>
                  <a:pt x="8391326" y="1238641"/>
                  <a:pt x="8371389" y="1231045"/>
                  <a:pt x="8363469" y="1246658"/>
                </a:cubicBezTo>
                <a:cubicBezTo>
                  <a:pt x="8322316" y="1258746"/>
                  <a:pt x="8283162" y="1250600"/>
                  <a:pt x="8275497" y="1264396"/>
                </a:cubicBezTo>
                <a:cubicBezTo>
                  <a:pt x="8253233" y="1266996"/>
                  <a:pt x="8218383" y="1257577"/>
                  <a:pt x="8206287" y="1273060"/>
                </a:cubicBezTo>
                <a:cubicBezTo>
                  <a:pt x="8200396" y="1262794"/>
                  <a:pt x="8183827" y="1285000"/>
                  <a:pt x="8168705" y="1279956"/>
                </a:cubicBezTo>
                <a:cubicBezTo>
                  <a:pt x="8157611" y="1275235"/>
                  <a:pt x="8149996" y="1280870"/>
                  <a:pt x="8139997" y="1282713"/>
                </a:cubicBezTo>
                <a:cubicBezTo>
                  <a:pt x="8125566" y="1279776"/>
                  <a:pt x="8084128" y="1294221"/>
                  <a:pt x="8074238" y="1301895"/>
                </a:cubicBezTo>
                <a:cubicBezTo>
                  <a:pt x="8052170" y="1326903"/>
                  <a:pt x="7986951" y="1319381"/>
                  <a:pt x="7968292" y="1338779"/>
                </a:cubicBezTo>
                <a:cubicBezTo>
                  <a:pt x="7960694" y="1342282"/>
                  <a:pt x="7952937" y="1344333"/>
                  <a:pt x="7945122" y="1345477"/>
                </a:cubicBezTo>
                <a:lnTo>
                  <a:pt x="7922771" y="1346645"/>
                </a:lnTo>
                <a:lnTo>
                  <a:pt x="7915461" y="1342919"/>
                </a:lnTo>
                <a:lnTo>
                  <a:pt x="7902328" y="1345865"/>
                </a:lnTo>
                <a:lnTo>
                  <a:pt x="7898322" y="1345689"/>
                </a:lnTo>
                <a:lnTo>
                  <a:pt x="7875879" y="1345646"/>
                </a:lnTo>
                <a:cubicBezTo>
                  <a:pt x="7890672" y="1367295"/>
                  <a:pt x="7816428" y="1353520"/>
                  <a:pt x="7840612" y="1369373"/>
                </a:cubicBezTo>
                <a:cubicBezTo>
                  <a:pt x="7803208" y="1375918"/>
                  <a:pt x="7836041" y="1389289"/>
                  <a:pt x="7786819" y="1378970"/>
                </a:cubicBezTo>
                <a:cubicBezTo>
                  <a:pt x="7732613" y="1405648"/>
                  <a:pt x="7587405" y="1382806"/>
                  <a:pt x="7548172" y="1417460"/>
                </a:cubicBezTo>
                <a:cubicBezTo>
                  <a:pt x="7551327" y="1405830"/>
                  <a:pt x="7499280" y="1470447"/>
                  <a:pt x="7483437" y="1478152"/>
                </a:cubicBezTo>
                <a:cubicBezTo>
                  <a:pt x="7446517" y="1491067"/>
                  <a:pt x="7432754" y="1502351"/>
                  <a:pt x="7377870" y="1523319"/>
                </a:cubicBezTo>
                <a:cubicBezTo>
                  <a:pt x="7324166" y="1536168"/>
                  <a:pt x="7290459" y="1563749"/>
                  <a:pt x="7230737" y="1562633"/>
                </a:cubicBezTo>
                <a:cubicBezTo>
                  <a:pt x="7229794" y="1566487"/>
                  <a:pt x="7227568" y="1569908"/>
                  <a:pt x="7224458" y="1573008"/>
                </a:cubicBezTo>
                <a:lnTo>
                  <a:pt x="7213486" y="1580987"/>
                </a:lnTo>
                <a:lnTo>
                  <a:pt x="7210972" y="1580856"/>
                </a:lnTo>
                <a:lnTo>
                  <a:pt x="7183121" y="1595162"/>
                </a:lnTo>
                <a:lnTo>
                  <a:pt x="7164601" y="1606490"/>
                </a:lnTo>
                <a:lnTo>
                  <a:pt x="7159286" y="1606850"/>
                </a:lnTo>
                <a:cubicBezTo>
                  <a:pt x="7150961" y="1609262"/>
                  <a:pt x="7125743" y="1618162"/>
                  <a:pt x="7114651" y="1620959"/>
                </a:cubicBezTo>
                <a:cubicBezTo>
                  <a:pt x="7109310" y="1606138"/>
                  <a:pt x="7106695" y="1617324"/>
                  <a:pt x="7092727" y="1623628"/>
                </a:cubicBezTo>
                <a:cubicBezTo>
                  <a:pt x="7081313" y="1602012"/>
                  <a:pt x="7049394" y="1627301"/>
                  <a:pt x="7031309" y="1619451"/>
                </a:cubicBezTo>
                <a:cubicBezTo>
                  <a:pt x="7021305" y="1624569"/>
                  <a:pt x="7010515" y="1629587"/>
                  <a:pt x="6999084" y="1634317"/>
                </a:cubicBezTo>
                <a:lnTo>
                  <a:pt x="6992107" y="1636860"/>
                </a:lnTo>
                <a:lnTo>
                  <a:pt x="6991765" y="1636725"/>
                </a:lnTo>
                <a:cubicBezTo>
                  <a:pt x="6989813" y="1636884"/>
                  <a:pt x="6987353" y="1637572"/>
                  <a:pt x="6983996" y="1639040"/>
                </a:cubicBezTo>
                <a:lnTo>
                  <a:pt x="6979383" y="1641496"/>
                </a:lnTo>
                <a:lnTo>
                  <a:pt x="6900177" y="1636016"/>
                </a:lnTo>
                <a:cubicBezTo>
                  <a:pt x="6859708" y="1641136"/>
                  <a:pt x="6829973" y="1628753"/>
                  <a:pt x="6795372" y="1644845"/>
                </a:cubicBezTo>
                <a:cubicBezTo>
                  <a:pt x="6757466" y="1649571"/>
                  <a:pt x="6723150" y="1647290"/>
                  <a:pt x="6692251" y="1656357"/>
                </a:cubicBezTo>
                <a:cubicBezTo>
                  <a:pt x="6678032" y="1652894"/>
                  <a:pt x="6665282" y="1652445"/>
                  <a:pt x="6655235" y="1661869"/>
                </a:cubicBezTo>
                <a:cubicBezTo>
                  <a:pt x="6619334" y="1664040"/>
                  <a:pt x="6608179" y="1654034"/>
                  <a:pt x="6587857" y="1665769"/>
                </a:cubicBezTo>
                <a:lnTo>
                  <a:pt x="6554894" y="1664428"/>
                </a:lnTo>
                <a:lnTo>
                  <a:pt x="6551579" y="1662213"/>
                </a:lnTo>
                <a:lnTo>
                  <a:pt x="6545693" y="1661776"/>
                </a:lnTo>
                <a:lnTo>
                  <a:pt x="6530561" y="1664619"/>
                </a:lnTo>
                <a:lnTo>
                  <a:pt x="6525028" y="1666354"/>
                </a:lnTo>
                <a:cubicBezTo>
                  <a:pt x="6521154" y="1667301"/>
                  <a:pt x="6518510" y="1667613"/>
                  <a:pt x="6516595" y="1667475"/>
                </a:cubicBezTo>
                <a:lnTo>
                  <a:pt x="6516340" y="1667291"/>
                </a:lnTo>
                <a:lnTo>
                  <a:pt x="6508541" y="1668757"/>
                </a:lnTo>
                <a:cubicBezTo>
                  <a:pt x="6495493" y="1671715"/>
                  <a:pt x="6482908" y="1675051"/>
                  <a:pt x="6471012" y="1678604"/>
                </a:cubicBezTo>
                <a:cubicBezTo>
                  <a:pt x="6457809" y="1668164"/>
                  <a:pt x="6415506" y="1688334"/>
                  <a:pt x="6415265" y="1665317"/>
                </a:cubicBezTo>
                <a:cubicBezTo>
                  <a:pt x="6399063" y="1669446"/>
                  <a:pt x="6391173" y="1680085"/>
                  <a:pt x="6393343" y="1664672"/>
                </a:cubicBezTo>
                <a:lnTo>
                  <a:pt x="6380457" y="1662376"/>
                </a:lnTo>
                <a:lnTo>
                  <a:pt x="6280959" y="1689329"/>
                </a:lnTo>
                <a:lnTo>
                  <a:pt x="6266765" y="1695560"/>
                </a:lnTo>
                <a:cubicBezTo>
                  <a:pt x="6262331" y="1698152"/>
                  <a:pt x="6258580" y="1701192"/>
                  <a:pt x="6255823" y="1704850"/>
                </a:cubicBezTo>
                <a:cubicBezTo>
                  <a:pt x="6200184" y="1694834"/>
                  <a:pt x="6155082" y="1716996"/>
                  <a:pt x="6098321" y="1721646"/>
                </a:cubicBezTo>
                <a:cubicBezTo>
                  <a:pt x="6036511" y="1734126"/>
                  <a:pt x="5902526" y="1770074"/>
                  <a:pt x="5880652" y="1779643"/>
                </a:cubicBezTo>
                <a:cubicBezTo>
                  <a:pt x="5862008" y="1784877"/>
                  <a:pt x="5777344" y="1786304"/>
                  <a:pt x="5785959" y="1775307"/>
                </a:cubicBezTo>
                <a:cubicBezTo>
                  <a:pt x="5732223" y="1803618"/>
                  <a:pt x="5707481" y="1784706"/>
                  <a:pt x="5643534" y="1802919"/>
                </a:cubicBezTo>
                <a:lnTo>
                  <a:pt x="5518799" y="1818312"/>
                </a:lnTo>
                <a:lnTo>
                  <a:pt x="5505014" y="1819259"/>
                </a:lnTo>
                <a:lnTo>
                  <a:pt x="5499949" y="1814490"/>
                </a:lnTo>
                <a:lnTo>
                  <a:pt x="5453307" y="1815450"/>
                </a:lnTo>
                <a:cubicBezTo>
                  <a:pt x="5433075" y="1827706"/>
                  <a:pt x="5395563" y="1821122"/>
                  <a:pt x="5364192" y="1826074"/>
                </a:cubicBezTo>
                <a:lnTo>
                  <a:pt x="5350380" y="1830891"/>
                </a:lnTo>
                <a:lnTo>
                  <a:pt x="5259633" y="1837160"/>
                </a:lnTo>
                <a:lnTo>
                  <a:pt x="5197513" y="1844718"/>
                </a:lnTo>
                <a:lnTo>
                  <a:pt x="5184170" y="1849402"/>
                </a:lnTo>
                <a:lnTo>
                  <a:pt x="5168852" y="1844846"/>
                </a:lnTo>
                <a:cubicBezTo>
                  <a:pt x="5166986" y="1843561"/>
                  <a:pt x="5165478" y="1842127"/>
                  <a:pt x="5164370" y="1840597"/>
                </a:cubicBezTo>
                <a:lnTo>
                  <a:pt x="5114927" y="1847827"/>
                </a:lnTo>
                <a:lnTo>
                  <a:pt x="5108970" y="1847935"/>
                </a:lnTo>
                <a:lnTo>
                  <a:pt x="5067961" y="1845917"/>
                </a:lnTo>
                <a:lnTo>
                  <a:pt x="5007075" y="1838626"/>
                </a:lnTo>
                <a:cubicBezTo>
                  <a:pt x="4987003" y="1833546"/>
                  <a:pt x="4969259" y="1814096"/>
                  <a:pt x="4944087" y="1823332"/>
                </a:cubicBezTo>
                <a:cubicBezTo>
                  <a:pt x="4949882" y="1812650"/>
                  <a:pt x="4914396" y="1826154"/>
                  <a:pt x="4907662" y="1816900"/>
                </a:cubicBezTo>
                <a:cubicBezTo>
                  <a:pt x="4903760" y="1809237"/>
                  <a:pt x="4892087" y="1811549"/>
                  <a:pt x="4882386" y="1809844"/>
                </a:cubicBezTo>
                <a:cubicBezTo>
                  <a:pt x="4874062" y="1802609"/>
                  <a:pt x="4826962" y="1801349"/>
                  <a:pt x="4811440" y="1804655"/>
                </a:cubicBezTo>
                <a:cubicBezTo>
                  <a:pt x="4768806" y="1818748"/>
                  <a:pt x="4725356" y="1790961"/>
                  <a:pt x="4691075" y="1801389"/>
                </a:cubicBezTo>
                <a:cubicBezTo>
                  <a:pt x="4663743" y="1799478"/>
                  <a:pt x="4655044" y="1795479"/>
                  <a:pt x="4647449" y="1793181"/>
                </a:cubicBezTo>
                <a:lnTo>
                  <a:pt x="4645504" y="1787606"/>
                </a:lnTo>
                <a:lnTo>
                  <a:pt x="4632229" y="1785815"/>
                </a:lnTo>
                <a:lnTo>
                  <a:pt x="4629273" y="1784355"/>
                </a:lnTo>
                <a:cubicBezTo>
                  <a:pt x="4623639" y="1781544"/>
                  <a:pt x="4617950" y="1778917"/>
                  <a:pt x="4611738" y="1776964"/>
                </a:cubicBezTo>
                <a:cubicBezTo>
                  <a:pt x="4601379" y="1800272"/>
                  <a:pt x="4557197" y="1764196"/>
                  <a:pt x="4560070" y="1785640"/>
                </a:cubicBezTo>
                <a:lnTo>
                  <a:pt x="4536503" y="1785334"/>
                </a:lnTo>
                <a:lnTo>
                  <a:pt x="4513724" y="1791996"/>
                </a:lnTo>
                <a:lnTo>
                  <a:pt x="4501513" y="1799835"/>
                </a:lnTo>
                <a:lnTo>
                  <a:pt x="4459076" y="1813003"/>
                </a:lnTo>
                <a:lnTo>
                  <a:pt x="4459810" y="1797886"/>
                </a:lnTo>
                <a:lnTo>
                  <a:pt x="4379064" y="1817177"/>
                </a:lnTo>
                <a:lnTo>
                  <a:pt x="4319209" y="1834833"/>
                </a:lnTo>
                <a:lnTo>
                  <a:pt x="4306907" y="1841641"/>
                </a:lnTo>
                <a:lnTo>
                  <a:pt x="4290981" y="1839677"/>
                </a:lnTo>
                <a:cubicBezTo>
                  <a:pt x="4288909" y="1838717"/>
                  <a:pt x="4287163" y="1837555"/>
                  <a:pt x="4285792" y="1836231"/>
                </a:cubicBezTo>
                <a:lnTo>
                  <a:pt x="4238372" y="1851480"/>
                </a:lnTo>
                <a:lnTo>
                  <a:pt x="4232517" y="1852567"/>
                </a:lnTo>
                <a:lnTo>
                  <a:pt x="4191732" y="1857328"/>
                </a:lnTo>
                <a:lnTo>
                  <a:pt x="4065532" y="1855477"/>
                </a:lnTo>
                <a:cubicBezTo>
                  <a:pt x="4069305" y="1844009"/>
                  <a:pt x="4036780" y="1863138"/>
                  <a:pt x="4028460" y="1855137"/>
                </a:cubicBezTo>
                <a:cubicBezTo>
                  <a:pt x="4023224" y="1848238"/>
                  <a:pt x="4012138" y="1852433"/>
                  <a:pt x="4002267" y="1852352"/>
                </a:cubicBezTo>
                <a:cubicBezTo>
                  <a:pt x="3992749" y="1846600"/>
                  <a:pt x="3946095" y="1853107"/>
                  <a:pt x="3931396" y="1858915"/>
                </a:cubicBezTo>
                <a:cubicBezTo>
                  <a:pt x="3891932" y="1879798"/>
                  <a:pt x="3844059" y="1859600"/>
                  <a:pt x="3812162" y="1875501"/>
                </a:cubicBezTo>
                <a:cubicBezTo>
                  <a:pt x="3784875" y="1878116"/>
                  <a:pt x="3775574" y="1875612"/>
                  <a:pt x="3767672" y="1874600"/>
                </a:cubicBezTo>
                <a:lnTo>
                  <a:pt x="3764741" y="1869433"/>
                </a:lnTo>
                <a:lnTo>
                  <a:pt x="3751332" y="1869854"/>
                </a:lnTo>
                <a:lnTo>
                  <a:pt x="3748155" y="1868903"/>
                </a:lnTo>
                <a:cubicBezTo>
                  <a:pt x="3742091" y="1867062"/>
                  <a:pt x="3736007" y="1865414"/>
                  <a:pt x="3729530" y="1864513"/>
                </a:cubicBezTo>
                <a:cubicBezTo>
                  <a:pt x="3723549" y="1889158"/>
                  <a:pt x="3673453" y="1860919"/>
                  <a:pt x="3680177" y="1881552"/>
                </a:cubicBezTo>
                <a:cubicBezTo>
                  <a:pt x="3643549" y="1880892"/>
                  <a:pt x="3599470" y="1913398"/>
                  <a:pt x="3567259" y="1893482"/>
                </a:cubicBezTo>
                <a:cubicBezTo>
                  <a:pt x="3512865" y="1897927"/>
                  <a:pt x="3463644" y="1898121"/>
                  <a:pt x="3405770" y="1904591"/>
                </a:cubicBezTo>
                <a:cubicBezTo>
                  <a:pt x="3361027" y="1917619"/>
                  <a:pt x="3312439" y="1902759"/>
                  <a:pt x="3280097" y="1919610"/>
                </a:cubicBezTo>
                <a:cubicBezTo>
                  <a:pt x="3228353" y="1917339"/>
                  <a:pt x="3163854" y="1927961"/>
                  <a:pt x="3123424" y="1952930"/>
                </a:cubicBezTo>
                <a:cubicBezTo>
                  <a:pt x="3067921" y="1955455"/>
                  <a:pt x="3058626" y="1970554"/>
                  <a:pt x="3009910" y="1957866"/>
                </a:cubicBezTo>
                <a:cubicBezTo>
                  <a:pt x="3005875" y="1961558"/>
                  <a:pt x="3001138" y="1964570"/>
                  <a:pt x="2995934" y="1967085"/>
                </a:cubicBezTo>
                <a:lnTo>
                  <a:pt x="2980071" y="1972988"/>
                </a:lnTo>
                <a:lnTo>
                  <a:pt x="2978094" y="1972369"/>
                </a:lnTo>
                <a:lnTo>
                  <a:pt x="2942858" y="1981367"/>
                </a:lnTo>
                <a:lnTo>
                  <a:pt x="2875436" y="1996977"/>
                </a:lnTo>
                <a:lnTo>
                  <a:pt x="2874892" y="1996085"/>
                </a:lnTo>
                <a:cubicBezTo>
                  <a:pt x="2872808" y="1994277"/>
                  <a:pt x="2869648" y="1993306"/>
                  <a:pt x="2864145" y="1994061"/>
                </a:cubicBezTo>
                <a:cubicBezTo>
                  <a:pt x="2872218" y="1978115"/>
                  <a:pt x="2860603" y="1988862"/>
                  <a:pt x="2843662" y="1992498"/>
                </a:cubicBezTo>
                <a:cubicBezTo>
                  <a:pt x="2852423" y="1968542"/>
                  <a:pt x="2804535" y="1987804"/>
                  <a:pt x="2796128" y="1976403"/>
                </a:cubicBezTo>
                <a:cubicBezTo>
                  <a:pt x="2783487" y="1979614"/>
                  <a:pt x="2770278" y="1982573"/>
                  <a:pt x="2756784" y="1985116"/>
                </a:cubicBezTo>
                <a:lnTo>
                  <a:pt x="2748833" y="1986323"/>
                </a:lnTo>
                <a:cubicBezTo>
                  <a:pt x="2748775" y="1986256"/>
                  <a:pt x="2748719" y="1986188"/>
                  <a:pt x="2748661" y="1986122"/>
                </a:cubicBezTo>
                <a:cubicBezTo>
                  <a:pt x="2746906" y="1985902"/>
                  <a:pt x="2744280" y="1986117"/>
                  <a:pt x="2740251" y="1986946"/>
                </a:cubicBezTo>
                <a:lnTo>
                  <a:pt x="2718916" y="1990867"/>
                </a:lnTo>
                <a:lnTo>
                  <a:pt x="2713522" y="1990173"/>
                </a:lnTo>
                <a:lnTo>
                  <a:pt x="2680597" y="1984996"/>
                </a:lnTo>
                <a:cubicBezTo>
                  <a:pt x="2658416" y="1985461"/>
                  <a:pt x="2612251" y="1988312"/>
                  <a:pt x="2578178" y="1990531"/>
                </a:cubicBezTo>
                <a:cubicBezTo>
                  <a:pt x="2545413" y="1998704"/>
                  <a:pt x="2513846" y="1994934"/>
                  <a:pt x="2476147" y="1998305"/>
                </a:cubicBezTo>
                <a:cubicBezTo>
                  <a:pt x="2437134" y="2013637"/>
                  <a:pt x="2413847" y="1999542"/>
                  <a:pt x="2373568" y="2003219"/>
                </a:cubicBezTo>
                <a:cubicBezTo>
                  <a:pt x="2341422" y="2024631"/>
                  <a:pt x="2342856" y="1992997"/>
                  <a:pt x="2321399" y="1989467"/>
                </a:cubicBezTo>
                <a:lnTo>
                  <a:pt x="2315525" y="1989708"/>
                </a:lnTo>
                <a:lnTo>
                  <a:pt x="2300792" y="1994290"/>
                </a:lnTo>
                <a:lnTo>
                  <a:pt x="2295469" y="1996659"/>
                </a:lnTo>
                <a:cubicBezTo>
                  <a:pt x="2291722" y="1998049"/>
                  <a:pt x="2289127" y="1998665"/>
                  <a:pt x="2287219" y="1998750"/>
                </a:cubicBezTo>
                <a:lnTo>
                  <a:pt x="2286948" y="1998596"/>
                </a:lnTo>
                <a:lnTo>
                  <a:pt x="2243069" y="2015111"/>
                </a:lnTo>
                <a:cubicBezTo>
                  <a:pt x="2229030" y="2006206"/>
                  <a:pt x="2188966" y="2031217"/>
                  <a:pt x="2186609" y="2008263"/>
                </a:cubicBezTo>
                <a:cubicBezTo>
                  <a:pt x="2170936" y="2014251"/>
                  <a:pt x="2164097" y="2025782"/>
                  <a:pt x="2164831" y="2010143"/>
                </a:cubicBezTo>
                <a:cubicBezTo>
                  <a:pt x="2159536" y="2011705"/>
                  <a:pt x="2155830" y="2011340"/>
                  <a:pt x="2152836" y="2010048"/>
                </a:cubicBezTo>
                <a:lnTo>
                  <a:pt x="2117102" y="2023004"/>
                </a:lnTo>
                <a:lnTo>
                  <a:pt x="2111935" y="2023163"/>
                </a:lnTo>
                <a:lnTo>
                  <a:pt x="2089991" y="2034193"/>
                </a:lnTo>
                <a:lnTo>
                  <a:pt x="2058061" y="2047942"/>
                </a:lnTo>
                <a:lnTo>
                  <a:pt x="2055737" y="2047704"/>
                </a:lnTo>
                <a:lnTo>
                  <a:pt x="2042244" y="2055560"/>
                </a:lnTo>
                <a:cubicBezTo>
                  <a:pt x="2038090" y="2058656"/>
                  <a:pt x="1978623" y="2070285"/>
                  <a:pt x="1976224" y="2074257"/>
                </a:cubicBezTo>
                <a:cubicBezTo>
                  <a:pt x="1920172" y="2070662"/>
                  <a:pt x="1933546" y="2089824"/>
                  <a:pt x="1877728" y="2101004"/>
                </a:cubicBezTo>
                <a:cubicBezTo>
                  <a:pt x="1839146" y="2101989"/>
                  <a:pt x="1818769" y="2108983"/>
                  <a:pt x="1759056" y="2125608"/>
                </a:cubicBezTo>
                <a:cubicBezTo>
                  <a:pt x="1719091" y="2137539"/>
                  <a:pt x="1691494" y="2161097"/>
                  <a:pt x="1637948" y="2172597"/>
                </a:cubicBezTo>
                <a:cubicBezTo>
                  <a:pt x="1587306" y="2207053"/>
                  <a:pt x="1496241" y="2208973"/>
                  <a:pt x="1434549" y="2234522"/>
                </a:cubicBezTo>
                <a:cubicBezTo>
                  <a:pt x="1402655" y="2224964"/>
                  <a:pt x="1409212" y="2231152"/>
                  <a:pt x="1398481" y="2237074"/>
                </a:cubicBezTo>
                <a:cubicBezTo>
                  <a:pt x="1398456" y="2237082"/>
                  <a:pt x="1398432" y="2237089"/>
                  <a:pt x="1398407" y="2237095"/>
                </a:cubicBezTo>
                <a:lnTo>
                  <a:pt x="1370962" y="2237474"/>
                </a:lnTo>
                <a:lnTo>
                  <a:pt x="1356367" y="2235089"/>
                </a:lnTo>
                <a:cubicBezTo>
                  <a:pt x="1346056" y="2233320"/>
                  <a:pt x="1335986" y="2231930"/>
                  <a:pt x="1324828" y="2231968"/>
                </a:cubicBezTo>
                <a:lnTo>
                  <a:pt x="1297744" y="2235849"/>
                </a:lnTo>
                <a:lnTo>
                  <a:pt x="1286236" y="2233135"/>
                </a:lnTo>
                <a:lnTo>
                  <a:pt x="1283504" y="2233797"/>
                </a:lnTo>
                <a:lnTo>
                  <a:pt x="1279765" y="2229639"/>
                </a:lnTo>
                <a:cubicBezTo>
                  <a:pt x="1260110" y="2221111"/>
                  <a:pt x="1209850" y="2211602"/>
                  <a:pt x="1195347" y="2212354"/>
                </a:cubicBezTo>
                <a:cubicBezTo>
                  <a:pt x="1171903" y="2216875"/>
                  <a:pt x="1033292" y="2222456"/>
                  <a:pt x="970251" y="2221029"/>
                </a:cubicBezTo>
                <a:cubicBezTo>
                  <a:pt x="913858" y="2213074"/>
                  <a:pt x="864984" y="2224767"/>
                  <a:pt x="812914" y="2202752"/>
                </a:cubicBezTo>
                <a:cubicBezTo>
                  <a:pt x="809419" y="2205714"/>
                  <a:pt x="805091" y="2207855"/>
                  <a:pt x="800195" y="2209407"/>
                </a:cubicBezTo>
                <a:lnTo>
                  <a:pt x="784978" y="2212360"/>
                </a:lnTo>
                <a:lnTo>
                  <a:pt x="681987" y="2216757"/>
                </a:lnTo>
                <a:lnTo>
                  <a:pt x="669923" y="2211682"/>
                </a:lnTo>
                <a:cubicBezTo>
                  <a:pt x="675432" y="2197125"/>
                  <a:pt x="665394" y="2205767"/>
                  <a:pt x="648680" y="2206229"/>
                </a:cubicBezTo>
                <a:cubicBezTo>
                  <a:pt x="653511" y="2183723"/>
                  <a:pt x="607806" y="2194090"/>
                  <a:pt x="597225" y="2180999"/>
                </a:cubicBezTo>
                <a:cubicBezTo>
                  <a:pt x="584838" y="2181847"/>
                  <a:pt x="571827" y="2182333"/>
                  <a:pt x="558449" y="2182346"/>
                </a:cubicBezTo>
                <a:lnTo>
                  <a:pt x="550517" y="2182060"/>
                </a:lnTo>
                <a:lnTo>
                  <a:pt x="550309" y="2181825"/>
                </a:lnTo>
                <a:cubicBezTo>
                  <a:pt x="548471" y="2181269"/>
                  <a:pt x="545824" y="2180990"/>
                  <a:pt x="541836" y="2181063"/>
                </a:cubicBezTo>
                <a:lnTo>
                  <a:pt x="536057" y="2181537"/>
                </a:lnTo>
                <a:lnTo>
                  <a:pt x="520671" y="2180980"/>
                </a:lnTo>
                <a:lnTo>
                  <a:pt x="515024" y="2179258"/>
                </a:lnTo>
                <a:lnTo>
                  <a:pt x="512278" y="2176369"/>
                </a:lnTo>
                <a:lnTo>
                  <a:pt x="480419" y="2167807"/>
                </a:lnTo>
                <a:cubicBezTo>
                  <a:pt x="458012" y="2174781"/>
                  <a:pt x="449332" y="2162566"/>
                  <a:pt x="413835" y="2156783"/>
                </a:cubicBezTo>
                <a:cubicBezTo>
                  <a:pt x="401959" y="2163765"/>
                  <a:pt x="389622" y="2160522"/>
                  <a:pt x="376513" y="2154014"/>
                </a:cubicBezTo>
                <a:cubicBezTo>
                  <a:pt x="344376" y="2156059"/>
                  <a:pt x="311403" y="2146283"/>
                  <a:pt x="273386" y="2142551"/>
                </a:cubicBezTo>
                <a:cubicBezTo>
                  <a:pt x="236093" y="2150634"/>
                  <a:pt x="209811" y="2132011"/>
                  <a:pt x="169207" y="2128100"/>
                </a:cubicBezTo>
                <a:lnTo>
                  <a:pt x="93149" y="2105324"/>
                </a:lnTo>
                <a:lnTo>
                  <a:pt x="88109" y="2106704"/>
                </a:lnTo>
                <a:cubicBezTo>
                  <a:pt x="84511" y="2107398"/>
                  <a:pt x="81960" y="2107528"/>
                  <a:pt x="80022" y="2107254"/>
                </a:cubicBezTo>
                <a:lnTo>
                  <a:pt x="79717" y="2107046"/>
                </a:lnTo>
                <a:lnTo>
                  <a:pt x="72352" y="2107991"/>
                </a:lnTo>
                <a:cubicBezTo>
                  <a:pt x="60160" y="2110089"/>
                  <a:pt x="48530" y="2112610"/>
                  <a:pt x="37645" y="2115401"/>
                </a:cubicBezTo>
                <a:cubicBezTo>
                  <a:pt x="29688" y="2109582"/>
                  <a:pt x="16534" y="2111084"/>
                  <a:pt x="4572" y="2111091"/>
                </a:cubicBezTo>
                <a:lnTo>
                  <a:pt x="0" y="2110468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501A971-CEBD-4E4B-8529-3BB4F4100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0460" y="6189260"/>
            <a:ext cx="7831541" cy="668740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uadroTexto 2">
            <a:extLst>
              <a:ext uri="{FF2B5EF4-FFF2-40B4-BE49-F238E27FC236}">
                <a16:creationId xmlns:a16="http://schemas.microsoft.com/office/drawing/2014/main" id="{48DF9B5E-1188-14FE-2A1C-C1F814054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48295"/>
              </p:ext>
            </p:extLst>
          </p:nvPr>
        </p:nvGraphicFramePr>
        <p:xfrm>
          <a:off x="403123" y="934065"/>
          <a:ext cx="11218606" cy="5320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AB1BF76-3B07-B17F-5238-A50B94CEED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9986" y="0"/>
            <a:ext cx="1462014" cy="93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10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CE2CF7-D5AA-4464-AC91-9ED1EA5D6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asas de piedra amarillas">
            <a:extLst>
              <a:ext uri="{FF2B5EF4-FFF2-40B4-BE49-F238E27FC236}">
                <a16:creationId xmlns:a16="http://schemas.microsoft.com/office/drawing/2014/main" id="{E741B6C5-A9BA-C7B6-0E02-10823CA111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642" r="16722" b="1"/>
          <a:stretch/>
        </p:blipFill>
        <p:spPr>
          <a:xfrm>
            <a:off x="20" y="2"/>
            <a:ext cx="4585628" cy="6857998"/>
          </a:xfrm>
          <a:custGeom>
            <a:avLst/>
            <a:gdLst/>
            <a:ahLst/>
            <a:cxnLst/>
            <a:rect l="l" t="t" r="r" b="b"/>
            <a:pathLst>
              <a:path w="4585648" h="6857998">
                <a:moveTo>
                  <a:pt x="0" y="0"/>
                </a:moveTo>
                <a:lnTo>
                  <a:pt x="3944047" y="0"/>
                </a:lnTo>
                <a:lnTo>
                  <a:pt x="3944688" y="10340"/>
                </a:lnTo>
                <a:cubicBezTo>
                  <a:pt x="3965528" y="36732"/>
                  <a:pt x="3945672" y="53579"/>
                  <a:pt x="3950304" y="81398"/>
                </a:cubicBezTo>
                <a:cubicBezTo>
                  <a:pt x="3979668" y="102733"/>
                  <a:pt x="3935739" y="103225"/>
                  <a:pt x="3930579" y="118301"/>
                </a:cubicBezTo>
                <a:lnTo>
                  <a:pt x="3930846" y="122373"/>
                </a:lnTo>
                <a:lnTo>
                  <a:pt x="3937038" y="132397"/>
                </a:lnTo>
                <a:lnTo>
                  <a:pt x="3940265" y="135982"/>
                </a:lnTo>
                <a:cubicBezTo>
                  <a:pt x="3942154" y="138523"/>
                  <a:pt x="3942977" y="140298"/>
                  <a:pt x="3943073" y="141620"/>
                </a:cubicBezTo>
                <a:cubicBezTo>
                  <a:pt x="3942998" y="141685"/>
                  <a:pt x="3942926" y="141751"/>
                  <a:pt x="3942854" y="141816"/>
                </a:cubicBezTo>
                <a:lnTo>
                  <a:pt x="3946045" y="146983"/>
                </a:lnTo>
                <a:cubicBezTo>
                  <a:pt x="3952085" y="155570"/>
                  <a:pt x="3958585" y="163800"/>
                  <a:pt x="3965281" y="171535"/>
                </a:cubicBezTo>
                <a:cubicBezTo>
                  <a:pt x="3952744" y="181711"/>
                  <a:pt x="3987015" y="208379"/>
                  <a:pt x="3955100" y="211093"/>
                </a:cubicBezTo>
                <a:cubicBezTo>
                  <a:pt x="3963231" y="221704"/>
                  <a:pt x="3979172" y="225918"/>
                  <a:pt x="3957453" y="226143"/>
                </a:cubicBezTo>
                <a:cubicBezTo>
                  <a:pt x="3959561" y="229747"/>
                  <a:pt x="3959011" y="232340"/>
                  <a:pt x="3957179" y="234484"/>
                </a:cubicBezTo>
                <a:lnTo>
                  <a:pt x="3956175" y="235199"/>
                </a:lnTo>
                <a:lnTo>
                  <a:pt x="3974755" y="258709"/>
                </a:lnTo>
                <a:cubicBezTo>
                  <a:pt x="3974810" y="259903"/>
                  <a:pt x="3974864" y="261097"/>
                  <a:pt x="3974919" y="262291"/>
                </a:cubicBezTo>
                <a:lnTo>
                  <a:pt x="3989981" y="277023"/>
                </a:lnTo>
                <a:lnTo>
                  <a:pt x="3996191" y="284947"/>
                </a:lnTo>
                <a:lnTo>
                  <a:pt x="4001190" y="286536"/>
                </a:lnTo>
                <a:cubicBezTo>
                  <a:pt x="4004786" y="288616"/>
                  <a:pt x="4007623" y="292056"/>
                  <a:pt x="4008705" y="298565"/>
                </a:cubicBezTo>
                <a:cubicBezTo>
                  <a:pt x="4008585" y="299108"/>
                  <a:pt x="4008465" y="299650"/>
                  <a:pt x="4008344" y="300194"/>
                </a:cubicBezTo>
                <a:lnTo>
                  <a:pt x="4019098" y="309203"/>
                </a:lnTo>
                <a:cubicBezTo>
                  <a:pt x="4023353" y="311943"/>
                  <a:pt x="4028131" y="314172"/>
                  <a:pt x="4033618" y="315650"/>
                </a:cubicBezTo>
                <a:cubicBezTo>
                  <a:pt x="4027964" y="354775"/>
                  <a:pt x="4065415" y="383133"/>
                  <a:pt x="4080284" y="421400"/>
                </a:cubicBezTo>
                <a:cubicBezTo>
                  <a:pt x="4052614" y="444764"/>
                  <a:pt x="4129047" y="500739"/>
                  <a:pt x="4168461" y="503092"/>
                </a:cubicBezTo>
                <a:cubicBezTo>
                  <a:pt x="4128023" y="511488"/>
                  <a:pt x="4257167" y="577423"/>
                  <a:pt x="4192557" y="560735"/>
                </a:cubicBezTo>
                <a:cubicBezTo>
                  <a:pt x="4202585" y="572893"/>
                  <a:pt x="4193454" y="589341"/>
                  <a:pt x="4176910" y="584674"/>
                </a:cubicBezTo>
                <a:cubicBezTo>
                  <a:pt x="4224177" y="618252"/>
                  <a:pt x="4225772" y="681450"/>
                  <a:pt x="4260533" y="723119"/>
                </a:cubicBezTo>
                <a:cubicBezTo>
                  <a:pt x="4242328" y="753272"/>
                  <a:pt x="4263820" y="734604"/>
                  <a:pt x="4270711" y="760720"/>
                </a:cubicBezTo>
                <a:cubicBezTo>
                  <a:pt x="4295191" y="748303"/>
                  <a:pt x="4270314" y="794183"/>
                  <a:pt x="4302509" y="789247"/>
                </a:cubicBezTo>
                <a:cubicBezTo>
                  <a:pt x="4302741" y="794159"/>
                  <a:pt x="4301954" y="799070"/>
                  <a:pt x="4300921" y="804034"/>
                </a:cubicBezTo>
                <a:cubicBezTo>
                  <a:pt x="4300749" y="804900"/>
                  <a:pt x="4300572" y="805767"/>
                  <a:pt x="4300400" y="806635"/>
                </a:cubicBezTo>
                <a:lnTo>
                  <a:pt x="4303753" y="815950"/>
                </a:lnTo>
                <a:lnTo>
                  <a:pt x="4297888" y="819940"/>
                </a:lnTo>
                <a:cubicBezTo>
                  <a:pt x="4297944" y="824938"/>
                  <a:pt x="4297999" y="829937"/>
                  <a:pt x="4298055" y="834935"/>
                </a:cubicBezTo>
                <a:cubicBezTo>
                  <a:pt x="4299172" y="840340"/>
                  <a:pt x="4301603" y="845911"/>
                  <a:pt x="4306135" y="851700"/>
                </a:cubicBezTo>
                <a:cubicBezTo>
                  <a:pt x="4332817" y="868320"/>
                  <a:pt x="4317557" y="909641"/>
                  <a:pt x="4352091" y="929754"/>
                </a:cubicBezTo>
                <a:cubicBezTo>
                  <a:pt x="4362479" y="937980"/>
                  <a:pt x="4380484" y="968513"/>
                  <a:pt x="4375270" y="977376"/>
                </a:cubicBezTo>
                <a:cubicBezTo>
                  <a:pt x="4377250" y="984377"/>
                  <a:pt x="4384849" y="990651"/>
                  <a:pt x="4377297" y="996912"/>
                </a:cubicBezTo>
                <a:cubicBezTo>
                  <a:pt x="4369005" y="1005760"/>
                  <a:pt x="4399874" y="1021625"/>
                  <a:pt x="4384684" y="1023223"/>
                </a:cubicBezTo>
                <a:cubicBezTo>
                  <a:pt x="4406172" y="1034643"/>
                  <a:pt x="4390237" y="1055523"/>
                  <a:pt x="4392472" y="1070780"/>
                </a:cubicBezTo>
                <a:cubicBezTo>
                  <a:pt x="4411832" y="1078905"/>
                  <a:pt x="4397439" y="1102903"/>
                  <a:pt x="4412067" y="1132722"/>
                </a:cubicBezTo>
                <a:cubicBezTo>
                  <a:pt x="4434025" y="1141419"/>
                  <a:pt x="4421728" y="1152870"/>
                  <a:pt x="4455281" y="1171648"/>
                </a:cubicBezTo>
                <a:cubicBezTo>
                  <a:pt x="4453907" y="1173110"/>
                  <a:pt x="4452815" y="1174775"/>
                  <a:pt x="4452047" y="1176593"/>
                </a:cubicBezTo>
                <a:cubicBezTo>
                  <a:pt x="4447572" y="1187166"/>
                  <a:pt x="4454607" y="1200545"/>
                  <a:pt x="4467755" y="1206479"/>
                </a:cubicBezTo>
                <a:lnTo>
                  <a:pt x="4498518" y="1230184"/>
                </a:lnTo>
                <a:lnTo>
                  <a:pt x="4503988" y="1239714"/>
                </a:lnTo>
                <a:cubicBezTo>
                  <a:pt x="4506730" y="1246063"/>
                  <a:pt x="4507415" y="1251722"/>
                  <a:pt x="4506821" y="1256926"/>
                </a:cubicBezTo>
                <a:lnTo>
                  <a:pt x="4502210" y="1270678"/>
                </a:lnTo>
                <a:lnTo>
                  <a:pt x="4494994" y="1272955"/>
                </a:lnTo>
                <a:lnTo>
                  <a:pt x="4495424" y="1282254"/>
                </a:lnTo>
                <a:lnTo>
                  <a:pt x="4494064" y="1284511"/>
                </a:lnTo>
                <a:cubicBezTo>
                  <a:pt x="4491436" y="1288808"/>
                  <a:pt x="4489075" y="1293117"/>
                  <a:pt x="4487745" y="1297660"/>
                </a:cubicBezTo>
                <a:cubicBezTo>
                  <a:pt x="4521914" y="1300656"/>
                  <a:pt x="4482088" y="1336801"/>
                  <a:pt x="4510831" y="1331158"/>
                </a:cubicBezTo>
                <a:cubicBezTo>
                  <a:pt x="4509485" y="1356644"/>
                  <a:pt x="4537196" y="1344587"/>
                  <a:pt x="4509149" y="1367911"/>
                </a:cubicBezTo>
                <a:cubicBezTo>
                  <a:pt x="4525575" y="1402569"/>
                  <a:pt x="4519252" y="1443943"/>
                  <a:pt x="4530734" y="1480066"/>
                </a:cubicBezTo>
                <a:lnTo>
                  <a:pt x="4531332" y="1481140"/>
                </a:lnTo>
                <a:lnTo>
                  <a:pt x="4523757" y="1500827"/>
                </a:lnTo>
                <a:lnTo>
                  <a:pt x="4517749" y="1528834"/>
                </a:lnTo>
                <a:lnTo>
                  <a:pt x="4510978" y="1526104"/>
                </a:lnTo>
                <a:cubicBezTo>
                  <a:pt x="4505305" y="1525236"/>
                  <a:pt x="4507721" y="1530251"/>
                  <a:pt x="4513177" y="1537822"/>
                </a:cubicBezTo>
                <a:lnTo>
                  <a:pt x="4515243" y="1540521"/>
                </a:lnTo>
                <a:lnTo>
                  <a:pt x="4514146" y="1545627"/>
                </a:lnTo>
                <a:cubicBezTo>
                  <a:pt x="4512031" y="1559801"/>
                  <a:pt x="4511188" y="1572109"/>
                  <a:pt x="4512185" y="1579228"/>
                </a:cubicBezTo>
                <a:cubicBezTo>
                  <a:pt x="4545845" y="1639398"/>
                  <a:pt x="4550705" y="1726741"/>
                  <a:pt x="4554335" y="1818364"/>
                </a:cubicBezTo>
                <a:cubicBezTo>
                  <a:pt x="4560401" y="1899079"/>
                  <a:pt x="4548295" y="2018831"/>
                  <a:pt x="4548582" y="2063518"/>
                </a:cubicBezTo>
                <a:lnTo>
                  <a:pt x="4556056" y="2086487"/>
                </a:lnTo>
                <a:lnTo>
                  <a:pt x="4554275" y="2089340"/>
                </a:lnTo>
                <a:cubicBezTo>
                  <a:pt x="4550593" y="2102174"/>
                  <a:pt x="4551716" y="2110234"/>
                  <a:pt x="4554956" y="2116163"/>
                </a:cubicBezTo>
                <a:lnTo>
                  <a:pt x="4560492" y="2121961"/>
                </a:lnTo>
                <a:lnTo>
                  <a:pt x="4571444" y="2176482"/>
                </a:lnTo>
                <a:lnTo>
                  <a:pt x="4575448" y="2237907"/>
                </a:lnTo>
                <a:lnTo>
                  <a:pt x="4573513" y="2238688"/>
                </a:lnTo>
                <a:cubicBezTo>
                  <a:pt x="4569330" y="2241686"/>
                  <a:pt x="4566526" y="2246244"/>
                  <a:pt x="4566533" y="2254203"/>
                </a:cubicBezTo>
                <a:cubicBezTo>
                  <a:pt x="4536852" y="2242405"/>
                  <a:pt x="4555170" y="2259280"/>
                  <a:pt x="4557814" y="2283790"/>
                </a:cubicBezTo>
                <a:cubicBezTo>
                  <a:pt x="4512304" y="2270934"/>
                  <a:pt x="4537738" y="2340304"/>
                  <a:pt x="4512647" y="2352361"/>
                </a:cubicBezTo>
                <a:cubicBezTo>
                  <a:pt x="4515616" y="2370657"/>
                  <a:pt x="4517925" y="2389769"/>
                  <a:pt x="4519328" y="2409295"/>
                </a:cubicBezTo>
                <a:lnTo>
                  <a:pt x="4519571" y="2420793"/>
                </a:lnTo>
                <a:lnTo>
                  <a:pt x="4519120" y="2421041"/>
                </a:lnTo>
                <a:cubicBezTo>
                  <a:pt x="4518201" y="2423576"/>
                  <a:pt x="4517918" y="2427373"/>
                  <a:pt x="4518471" y="2433205"/>
                </a:cubicBezTo>
                <a:lnTo>
                  <a:pt x="4461595" y="2530080"/>
                </a:lnTo>
                <a:cubicBezTo>
                  <a:pt x="4445853" y="2584934"/>
                  <a:pt x="4405533" y="2605402"/>
                  <a:pt x="4412936" y="2666699"/>
                </a:cubicBezTo>
                <a:cubicBezTo>
                  <a:pt x="4398065" y="2717991"/>
                  <a:pt x="4372927" y="2756371"/>
                  <a:pt x="4370093" y="2804588"/>
                </a:cubicBezTo>
                <a:cubicBezTo>
                  <a:pt x="4347398" y="2879436"/>
                  <a:pt x="4272392" y="2939011"/>
                  <a:pt x="4262477" y="3058637"/>
                </a:cubicBezTo>
                <a:cubicBezTo>
                  <a:pt x="4283714" y="3099999"/>
                  <a:pt x="4256160" y="3144249"/>
                  <a:pt x="4253454" y="3179447"/>
                </a:cubicBezTo>
                <a:cubicBezTo>
                  <a:pt x="4259242" y="3200557"/>
                  <a:pt x="4257117" y="3211737"/>
                  <a:pt x="4239228" y="3217364"/>
                </a:cubicBezTo>
                <a:cubicBezTo>
                  <a:pt x="4268875" y="3316502"/>
                  <a:pt x="4225924" y="3257304"/>
                  <a:pt x="4222932" y="3330364"/>
                </a:cubicBezTo>
                <a:cubicBezTo>
                  <a:pt x="4224428" y="3395928"/>
                  <a:pt x="4215196" y="3463236"/>
                  <a:pt x="4248669" y="3547193"/>
                </a:cubicBezTo>
                <a:cubicBezTo>
                  <a:pt x="4260183" y="3566053"/>
                  <a:pt x="4256781" y="3592027"/>
                  <a:pt x="4241070" y="3605210"/>
                </a:cubicBezTo>
                <a:cubicBezTo>
                  <a:pt x="4238364" y="3607478"/>
                  <a:pt x="4235392" y="3609274"/>
                  <a:pt x="4232239" y="3610540"/>
                </a:cubicBezTo>
                <a:cubicBezTo>
                  <a:pt x="4258208" y="3664330"/>
                  <a:pt x="4231517" y="3673159"/>
                  <a:pt x="4251881" y="3702764"/>
                </a:cubicBezTo>
                <a:cubicBezTo>
                  <a:pt x="4242939" y="3759891"/>
                  <a:pt x="4201773" y="3786712"/>
                  <a:pt x="4219293" y="3813528"/>
                </a:cubicBezTo>
                <a:cubicBezTo>
                  <a:pt x="4207910" y="3838914"/>
                  <a:pt x="4167663" y="3859754"/>
                  <a:pt x="4184863" y="3893255"/>
                </a:cubicBezTo>
                <a:cubicBezTo>
                  <a:pt x="4163644" y="3884625"/>
                  <a:pt x="4188862" y="3931915"/>
                  <a:pt x="4169808" y="3939619"/>
                </a:cubicBezTo>
                <a:cubicBezTo>
                  <a:pt x="4154129" y="3943837"/>
                  <a:pt x="4158129" y="3959170"/>
                  <a:pt x="4154137" y="3971517"/>
                </a:cubicBezTo>
                <a:cubicBezTo>
                  <a:pt x="4139069" y="3981495"/>
                  <a:pt x="4133844" y="4042203"/>
                  <a:pt x="4139625" y="4062614"/>
                </a:cubicBezTo>
                <a:cubicBezTo>
                  <a:pt x="4165622" y="4119195"/>
                  <a:pt x="4107101" y="4172348"/>
                  <a:pt x="4126180" y="4217749"/>
                </a:cubicBezTo>
                <a:cubicBezTo>
                  <a:pt x="4128014" y="4267056"/>
                  <a:pt x="4089563" y="4286360"/>
                  <a:pt x="4072389" y="4317623"/>
                </a:cubicBezTo>
                <a:cubicBezTo>
                  <a:pt x="4062182" y="4356545"/>
                  <a:pt x="4071264" y="4384138"/>
                  <a:pt x="4064937" y="4451279"/>
                </a:cubicBezTo>
                <a:cubicBezTo>
                  <a:pt x="4050628" y="4512697"/>
                  <a:pt x="4048851" y="4652154"/>
                  <a:pt x="4034424" y="4720470"/>
                </a:cubicBezTo>
                <a:cubicBezTo>
                  <a:pt x="3973937" y="4868361"/>
                  <a:pt x="4025760" y="4964348"/>
                  <a:pt x="4016334" y="5052878"/>
                </a:cubicBezTo>
                <a:cubicBezTo>
                  <a:pt x="3999794" y="5123327"/>
                  <a:pt x="4021855" y="5194887"/>
                  <a:pt x="3977865" y="5251650"/>
                </a:cubicBezTo>
                <a:cubicBezTo>
                  <a:pt x="3973961" y="5317292"/>
                  <a:pt x="3987477" y="5410025"/>
                  <a:pt x="3997669" y="5413392"/>
                </a:cubicBezTo>
                <a:cubicBezTo>
                  <a:pt x="3969262" y="5397845"/>
                  <a:pt x="3981248" y="5449403"/>
                  <a:pt x="3981869" y="5471875"/>
                </a:cubicBezTo>
                <a:cubicBezTo>
                  <a:pt x="3957580" y="5534944"/>
                  <a:pt x="3976666" y="5598829"/>
                  <a:pt x="3901990" y="5708604"/>
                </a:cubicBezTo>
                <a:cubicBezTo>
                  <a:pt x="3897618" y="5810136"/>
                  <a:pt x="3870199" y="5788842"/>
                  <a:pt x="3860571" y="5821275"/>
                </a:cubicBezTo>
                <a:cubicBezTo>
                  <a:pt x="3868171" y="5831278"/>
                  <a:pt x="3866949" y="5900968"/>
                  <a:pt x="3849074" y="5900679"/>
                </a:cubicBezTo>
                <a:cubicBezTo>
                  <a:pt x="3871964" y="5925143"/>
                  <a:pt x="3834226" y="5972433"/>
                  <a:pt x="3841809" y="5992005"/>
                </a:cubicBezTo>
                <a:cubicBezTo>
                  <a:pt x="3848533" y="6035132"/>
                  <a:pt x="3834497" y="6078819"/>
                  <a:pt x="3832901" y="6122412"/>
                </a:cubicBezTo>
                <a:cubicBezTo>
                  <a:pt x="3799640" y="6263751"/>
                  <a:pt x="3784898" y="6198720"/>
                  <a:pt x="3804166" y="6389843"/>
                </a:cubicBezTo>
                <a:cubicBezTo>
                  <a:pt x="3799226" y="6482285"/>
                  <a:pt x="3740829" y="6538361"/>
                  <a:pt x="3736537" y="6595214"/>
                </a:cubicBezTo>
                <a:cubicBezTo>
                  <a:pt x="3692112" y="6745846"/>
                  <a:pt x="3660956" y="6804405"/>
                  <a:pt x="3649707" y="6848925"/>
                </a:cubicBezTo>
                <a:lnTo>
                  <a:pt x="3649314" y="6857996"/>
                </a:lnTo>
                <a:lnTo>
                  <a:pt x="4585648" y="6857996"/>
                </a:lnTo>
                <a:lnTo>
                  <a:pt x="4585648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B7FF4C3-64CE-C0BC-0EAC-10CF14BFE353}"/>
              </a:ext>
            </a:extLst>
          </p:cNvPr>
          <p:cNvSpPr txBox="1"/>
          <p:nvPr/>
        </p:nvSpPr>
        <p:spPr>
          <a:xfrm>
            <a:off x="4645183" y="106326"/>
            <a:ext cx="7412137" cy="6549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1. LA ESPERANZA COMO PILAR DE LA FE CRISTIANA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FUNDAMENTO EN EL AMOR DE DIOS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CERTEZA DE LA VIDA ETERNA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2. LA ESPERANZA EN TIEMPOS DE TRIBULACIÓN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FORTALEZA EN LA ADVERSIDAD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PACIENCIA Y ESPERANZA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3. EL JUBILEO COMO PEREGRINACIÓN DE ESPERANZA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PEREGRINACIÓN Y REDESCUBRIMIENTO"PEREGRINOS DE LA ESPERANZA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OASIS DE ESPIRITUALIDAD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8AB33C6-6B9D-2ED5-8DA3-3137F7DC2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767011"/>
            <a:ext cx="1802004" cy="115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3EFA6C3-82DC-4131-9929-2523E6FD0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EC9469E-14CA-4358-BABC-CBF836A61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69680" cy="767978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" name="Graphic 18" descr="Preguntas">
            <a:extLst>
              <a:ext uri="{FF2B5EF4-FFF2-40B4-BE49-F238E27FC236}">
                <a16:creationId xmlns:a16="http://schemas.microsoft.com/office/drawing/2014/main" id="{F098BD4E-6395-E4CC-1698-B65488A1F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471574" y="1815871"/>
            <a:ext cx="3391756" cy="339175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85A277F-0A01-67C1-C74D-BE663CB267B2}"/>
              </a:ext>
            </a:extLst>
          </p:cNvPr>
          <p:cNvSpPr txBox="1"/>
          <p:nvPr/>
        </p:nvSpPr>
        <p:spPr>
          <a:xfrm>
            <a:off x="2643768" y="365810"/>
            <a:ext cx="9124334" cy="6429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40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PREGUNTAS PARA LA REFLEXIÓN</a:t>
            </a:r>
          </a:p>
          <a:p>
            <a:pPr>
              <a:spcAft>
                <a:spcPts val="600"/>
              </a:spcAft>
            </a:pPr>
            <a:endParaRPr lang="en-US" sz="40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 algn="just">
              <a:spcAft>
                <a:spcPts val="600"/>
              </a:spcAft>
            </a:pPr>
            <a:r>
              <a:rPr lang="en-US" sz="4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¿Cómo podemos dar testimonio de esperanza en nuestro día a día, sobre todo a aquel que no espera nada y que está  desesperanzado?</a:t>
            </a:r>
          </a:p>
          <a:p>
            <a:pPr>
              <a:spcAft>
                <a:spcPts val="600"/>
              </a:spcAft>
            </a:pPr>
            <a:endParaRPr lang="en-US" sz="40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 algn="just">
              <a:spcAft>
                <a:spcPts val="600"/>
              </a:spcAft>
            </a:pPr>
            <a:r>
              <a:rPr lang="en-US" sz="40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¿Qué actividad especial podríamos programar en nuestros grupos o parroquias para vivir este jubileo?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48EB4C9-ACAF-4CCA-BA6E-93144319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5753" y="6027658"/>
            <a:ext cx="7906247" cy="830343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80420 w 6884912"/>
              <a:gd name="connsiteY104" fmla="*/ 173195 h 1161397"/>
              <a:gd name="connsiteX105" fmla="*/ 6507891 w 6884912"/>
              <a:gd name="connsiteY105" fmla="*/ 118474 h 1161397"/>
              <a:gd name="connsiteX106" fmla="*/ 6571807 w 6884912"/>
              <a:gd name="connsiteY106" fmla="*/ 98636 h 1161397"/>
              <a:gd name="connsiteX107" fmla="*/ 6671880 w 6884912"/>
              <a:gd name="connsiteY107" fmla="*/ 82931 h 1161397"/>
              <a:gd name="connsiteX108" fmla="*/ 6702266 w 6884912"/>
              <a:gd name="connsiteY108" fmla="*/ 75470 h 1161397"/>
              <a:gd name="connsiteX109" fmla="*/ 6845802 w 6884912"/>
              <a:gd name="connsiteY109" fmla="*/ 24496 h 1161397"/>
              <a:gd name="connsiteX110" fmla="*/ 6884912 w 6884912"/>
              <a:gd name="connsiteY11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785037 w 6884912"/>
              <a:gd name="connsiteY84" fmla="*/ 161964 h 1161397"/>
              <a:gd name="connsiteX85" fmla="*/ 4844073 w 6884912"/>
              <a:gd name="connsiteY85" fmla="*/ 161768 h 1161397"/>
              <a:gd name="connsiteX86" fmla="*/ 4856454 w 6884912"/>
              <a:gd name="connsiteY86" fmla="*/ 130488 h 1161397"/>
              <a:gd name="connsiteX87" fmla="*/ 4920038 w 6884912"/>
              <a:gd name="connsiteY87" fmla="*/ 140418 h 1161397"/>
              <a:gd name="connsiteX88" fmla="*/ 5016639 w 6884912"/>
              <a:gd name="connsiteY88" fmla="*/ 158905 h 1161397"/>
              <a:gd name="connsiteX89" fmla="*/ 5072009 w 6884912"/>
              <a:gd name="connsiteY89" fmla="*/ 161502 h 1161397"/>
              <a:gd name="connsiteX90" fmla="*/ 5223626 w 6884912"/>
              <a:gd name="connsiteY90" fmla="*/ 177356 h 1161397"/>
              <a:gd name="connsiteX91" fmla="*/ 5375773 w 6884912"/>
              <a:gd name="connsiteY91" fmla="*/ 199913 h 1161397"/>
              <a:gd name="connsiteX92" fmla="*/ 5467502 w 6884912"/>
              <a:gd name="connsiteY92" fmla="*/ 250963 h 1161397"/>
              <a:gd name="connsiteX93" fmla="*/ 5592395 w 6884912"/>
              <a:gd name="connsiteY93" fmla="*/ 265434 h 1161397"/>
              <a:gd name="connsiteX94" fmla="*/ 5613532 w 6884912"/>
              <a:gd name="connsiteY94" fmla="*/ 273379 h 1161397"/>
              <a:gd name="connsiteX95" fmla="*/ 5642173 w 6884912"/>
              <a:gd name="connsiteY95" fmla="*/ 266904 h 1161397"/>
              <a:gd name="connsiteX96" fmla="*/ 5756910 w 6884912"/>
              <a:gd name="connsiteY96" fmla="*/ 239211 h 1161397"/>
              <a:gd name="connsiteX97" fmla="*/ 5846667 w 6884912"/>
              <a:gd name="connsiteY97" fmla="*/ 201786 h 1161397"/>
              <a:gd name="connsiteX98" fmla="*/ 5960732 w 6884912"/>
              <a:gd name="connsiteY98" fmla="*/ 220708 h 1161397"/>
              <a:gd name="connsiteX99" fmla="*/ 6029542 w 6884912"/>
              <a:gd name="connsiteY99" fmla="*/ 210339 h 1161397"/>
              <a:gd name="connsiteX100" fmla="*/ 6141123 w 6884912"/>
              <a:gd name="connsiteY100" fmla="*/ 159923 h 1161397"/>
              <a:gd name="connsiteX101" fmla="*/ 6290640 w 6884912"/>
              <a:gd name="connsiteY101" fmla="*/ 167441 h 1161397"/>
              <a:gd name="connsiteX102" fmla="*/ 6322806 w 6884912"/>
              <a:gd name="connsiteY102" fmla="*/ 213293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844073 w 6884912"/>
              <a:gd name="connsiteY84" fmla="*/ 161768 h 1161397"/>
              <a:gd name="connsiteX85" fmla="*/ 4856454 w 6884912"/>
              <a:gd name="connsiteY85" fmla="*/ 130488 h 1161397"/>
              <a:gd name="connsiteX86" fmla="*/ 4920038 w 6884912"/>
              <a:gd name="connsiteY86" fmla="*/ 140418 h 1161397"/>
              <a:gd name="connsiteX87" fmla="*/ 5016639 w 6884912"/>
              <a:gd name="connsiteY87" fmla="*/ 158905 h 1161397"/>
              <a:gd name="connsiteX88" fmla="*/ 5072009 w 6884912"/>
              <a:gd name="connsiteY88" fmla="*/ 161502 h 1161397"/>
              <a:gd name="connsiteX89" fmla="*/ 5223626 w 6884912"/>
              <a:gd name="connsiteY89" fmla="*/ 177356 h 1161397"/>
              <a:gd name="connsiteX90" fmla="*/ 5375773 w 6884912"/>
              <a:gd name="connsiteY90" fmla="*/ 199913 h 1161397"/>
              <a:gd name="connsiteX91" fmla="*/ 5467502 w 6884912"/>
              <a:gd name="connsiteY91" fmla="*/ 250963 h 1161397"/>
              <a:gd name="connsiteX92" fmla="*/ 5592395 w 6884912"/>
              <a:gd name="connsiteY92" fmla="*/ 265434 h 1161397"/>
              <a:gd name="connsiteX93" fmla="*/ 5613532 w 6884912"/>
              <a:gd name="connsiteY93" fmla="*/ 273379 h 1161397"/>
              <a:gd name="connsiteX94" fmla="*/ 5642173 w 6884912"/>
              <a:gd name="connsiteY94" fmla="*/ 266904 h 1161397"/>
              <a:gd name="connsiteX95" fmla="*/ 5756910 w 6884912"/>
              <a:gd name="connsiteY95" fmla="*/ 239211 h 1161397"/>
              <a:gd name="connsiteX96" fmla="*/ 5846667 w 6884912"/>
              <a:gd name="connsiteY96" fmla="*/ 201786 h 1161397"/>
              <a:gd name="connsiteX97" fmla="*/ 5960732 w 6884912"/>
              <a:gd name="connsiteY97" fmla="*/ 220708 h 1161397"/>
              <a:gd name="connsiteX98" fmla="*/ 6029542 w 6884912"/>
              <a:gd name="connsiteY98" fmla="*/ 210339 h 1161397"/>
              <a:gd name="connsiteX99" fmla="*/ 6141123 w 6884912"/>
              <a:gd name="connsiteY99" fmla="*/ 159923 h 1161397"/>
              <a:gd name="connsiteX100" fmla="*/ 6290640 w 6884912"/>
              <a:gd name="connsiteY100" fmla="*/ 167441 h 1161397"/>
              <a:gd name="connsiteX101" fmla="*/ 6322806 w 6884912"/>
              <a:gd name="connsiteY101" fmla="*/ 213293 h 1161397"/>
              <a:gd name="connsiteX102" fmla="*/ 6380420 w 6884912"/>
              <a:gd name="connsiteY102" fmla="*/ 173195 h 1161397"/>
              <a:gd name="connsiteX103" fmla="*/ 6507891 w 6884912"/>
              <a:gd name="connsiteY103" fmla="*/ 118474 h 1161397"/>
              <a:gd name="connsiteX104" fmla="*/ 6571807 w 6884912"/>
              <a:gd name="connsiteY104" fmla="*/ 98636 h 1161397"/>
              <a:gd name="connsiteX105" fmla="*/ 6671880 w 6884912"/>
              <a:gd name="connsiteY105" fmla="*/ 82931 h 1161397"/>
              <a:gd name="connsiteX106" fmla="*/ 6702266 w 6884912"/>
              <a:gd name="connsiteY106" fmla="*/ 75470 h 1161397"/>
              <a:gd name="connsiteX107" fmla="*/ 6845802 w 6884912"/>
              <a:gd name="connsiteY107" fmla="*/ 24496 h 1161397"/>
              <a:gd name="connsiteX108" fmla="*/ 6884912 w 6884912"/>
              <a:gd name="connsiteY10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78946 w 6884912"/>
              <a:gd name="connsiteY7" fmla="*/ 1106011 h 1161397"/>
              <a:gd name="connsiteX8" fmla="*/ 512111 w 6884912"/>
              <a:gd name="connsiteY8" fmla="*/ 1085599 h 1161397"/>
              <a:gd name="connsiteX9" fmla="*/ 567875 w 6884912"/>
              <a:gd name="connsiteY9" fmla="*/ 1051976 h 1161397"/>
              <a:gd name="connsiteX10" fmla="*/ 601644 w 6884912"/>
              <a:gd name="connsiteY10" fmla="*/ 1003997 h 1161397"/>
              <a:gd name="connsiteX11" fmla="*/ 651408 w 6884912"/>
              <a:gd name="connsiteY11" fmla="*/ 984938 h 1161397"/>
              <a:gd name="connsiteX12" fmla="*/ 673197 w 6884912"/>
              <a:gd name="connsiteY12" fmla="*/ 1010060 h 1161397"/>
              <a:gd name="connsiteX13" fmla="*/ 723108 w 6884912"/>
              <a:gd name="connsiteY13" fmla="*/ 980081 h 1161397"/>
              <a:gd name="connsiteX14" fmla="*/ 797699 w 6884912"/>
              <a:gd name="connsiteY14" fmla="*/ 931362 h 1161397"/>
              <a:gd name="connsiteX15" fmla="*/ 843359 w 6884912"/>
              <a:gd name="connsiteY15" fmla="*/ 910894 h 1161397"/>
              <a:gd name="connsiteX16" fmla="*/ 965215 w 6884912"/>
              <a:gd name="connsiteY16" fmla="*/ 846701 h 1161397"/>
              <a:gd name="connsiteX17" fmla="*/ 1085080 w 6884912"/>
              <a:gd name="connsiteY17" fmla="*/ 776086 h 1161397"/>
              <a:gd name="connsiteX18" fmla="*/ 1131224 w 6884912"/>
              <a:gd name="connsiteY18" fmla="*/ 706160 h 1161397"/>
              <a:gd name="connsiteX19" fmla="*/ 1138051 w 6884912"/>
              <a:gd name="connsiteY19" fmla="*/ 70203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26340 w 6884912"/>
              <a:gd name="connsiteY38" fmla="*/ 638496 h 1161397"/>
              <a:gd name="connsiteX39" fmla="*/ 1731986 w 6884912"/>
              <a:gd name="connsiteY39" fmla="*/ 589682 h 1161397"/>
              <a:gd name="connsiteX40" fmla="*/ 1927935 w 6884912"/>
              <a:gd name="connsiteY40" fmla="*/ 628540 h 1161397"/>
              <a:gd name="connsiteX41" fmla="*/ 2039075 w 6884912"/>
              <a:gd name="connsiteY41" fmla="*/ 599964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510042 w 6884912"/>
              <a:gd name="connsiteY59" fmla="*/ 311820 h 1161397"/>
              <a:gd name="connsiteX60" fmla="*/ 3626773 w 6884912"/>
              <a:gd name="connsiteY60" fmla="*/ 290452 h 1161397"/>
              <a:gd name="connsiteX61" fmla="*/ 3666217 w 6884912"/>
              <a:gd name="connsiteY61" fmla="*/ 273255 h 1161397"/>
              <a:gd name="connsiteX62" fmla="*/ 3732427 w 6884912"/>
              <a:gd name="connsiteY62" fmla="*/ 245039 h 1161397"/>
              <a:gd name="connsiteX63" fmla="*/ 3777022 w 6884912"/>
              <a:gd name="connsiteY63" fmla="*/ 200276 h 1161397"/>
              <a:gd name="connsiteX64" fmla="*/ 3791246 w 6884912"/>
              <a:gd name="connsiteY64" fmla="*/ 189996 h 1161397"/>
              <a:gd name="connsiteX65" fmla="*/ 3819864 w 6884912"/>
              <a:gd name="connsiteY65" fmla="*/ 194605 h 1161397"/>
              <a:gd name="connsiteX66" fmla="*/ 3830398 w 6884912"/>
              <a:gd name="connsiteY66" fmla="*/ 188383 h 1161397"/>
              <a:gd name="connsiteX67" fmla="*/ 3834360 w 6884912"/>
              <a:gd name="connsiteY67" fmla="*/ 188992 h 1161397"/>
              <a:gd name="connsiteX68" fmla="*/ 3843715 w 6884912"/>
              <a:gd name="connsiteY68" fmla="*/ 188752 h 1161397"/>
              <a:gd name="connsiteX69" fmla="*/ 3842609 w 6884912"/>
              <a:gd name="connsiteY69" fmla="*/ 197386 h 1161397"/>
              <a:gd name="connsiteX70" fmla="*/ 3853961 w 6884912"/>
              <a:gd name="connsiteY70" fmla="*/ 213380 h 1161397"/>
              <a:gd name="connsiteX71" fmla="*/ 3907640 w 6884912"/>
              <a:gd name="connsiteY71" fmla="*/ 207568 h 1161397"/>
              <a:gd name="connsiteX72" fmla="*/ 3910449 w 6884912"/>
              <a:gd name="connsiteY72" fmla="*/ 197808 h 1161397"/>
              <a:gd name="connsiteX73" fmla="*/ 3917197 w 6884912"/>
              <a:gd name="connsiteY73" fmla="*/ 196121 h 1161397"/>
              <a:gd name="connsiteX74" fmla="*/ 3922400 w 6884912"/>
              <a:gd name="connsiteY74" fmla="*/ 205056 h 1161397"/>
              <a:gd name="connsiteX75" fmla="*/ 4013061 w 6884912"/>
              <a:gd name="connsiteY75" fmla="*/ 224874 h 1161397"/>
              <a:gd name="connsiteX76" fmla="*/ 4220717 w 6884912"/>
              <a:gd name="connsiteY76" fmla="*/ 192946 h 1161397"/>
              <a:gd name="connsiteX77" fmla="*/ 4228802 w 6884912"/>
              <a:gd name="connsiteY77" fmla="*/ 201468 h 1161397"/>
              <a:gd name="connsiteX78" fmla="*/ 4289361 w 6884912"/>
              <a:gd name="connsiteY78" fmla="*/ 196642 h 1161397"/>
              <a:gd name="connsiteX79" fmla="*/ 4498913 w 6884912"/>
              <a:gd name="connsiteY79" fmla="*/ 118915 h 1161397"/>
              <a:gd name="connsiteX80" fmla="*/ 4617330 w 6884912"/>
              <a:gd name="connsiteY80" fmla="*/ 111163 h 1161397"/>
              <a:gd name="connsiteX81" fmla="*/ 4659778 w 6884912"/>
              <a:gd name="connsiteY81" fmla="*/ 118219 h 1161397"/>
              <a:gd name="connsiteX82" fmla="*/ 4730870 w 6884912"/>
              <a:gd name="connsiteY82" fmla="*/ 129432 h 1161397"/>
              <a:gd name="connsiteX83" fmla="*/ 4844073 w 6884912"/>
              <a:gd name="connsiteY83" fmla="*/ 161768 h 1161397"/>
              <a:gd name="connsiteX84" fmla="*/ 4856454 w 6884912"/>
              <a:gd name="connsiteY84" fmla="*/ 130488 h 1161397"/>
              <a:gd name="connsiteX85" fmla="*/ 4920038 w 6884912"/>
              <a:gd name="connsiteY85" fmla="*/ 140418 h 1161397"/>
              <a:gd name="connsiteX86" fmla="*/ 5016639 w 6884912"/>
              <a:gd name="connsiteY86" fmla="*/ 158905 h 1161397"/>
              <a:gd name="connsiteX87" fmla="*/ 5072009 w 6884912"/>
              <a:gd name="connsiteY87" fmla="*/ 161502 h 1161397"/>
              <a:gd name="connsiteX88" fmla="*/ 5223626 w 6884912"/>
              <a:gd name="connsiteY88" fmla="*/ 177356 h 1161397"/>
              <a:gd name="connsiteX89" fmla="*/ 5375773 w 6884912"/>
              <a:gd name="connsiteY89" fmla="*/ 199913 h 1161397"/>
              <a:gd name="connsiteX90" fmla="*/ 5467502 w 6884912"/>
              <a:gd name="connsiteY90" fmla="*/ 250963 h 1161397"/>
              <a:gd name="connsiteX91" fmla="*/ 5592395 w 6884912"/>
              <a:gd name="connsiteY91" fmla="*/ 265434 h 1161397"/>
              <a:gd name="connsiteX92" fmla="*/ 5613532 w 6884912"/>
              <a:gd name="connsiteY92" fmla="*/ 273379 h 1161397"/>
              <a:gd name="connsiteX93" fmla="*/ 5642173 w 6884912"/>
              <a:gd name="connsiteY93" fmla="*/ 266904 h 1161397"/>
              <a:gd name="connsiteX94" fmla="*/ 5756910 w 6884912"/>
              <a:gd name="connsiteY94" fmla="*/ 239211 h 1161397"/>
              <a:gd name="connsiteX95" fmla="*/ 5846667 w 6884912"/>
              <a:gd name="connsiteY95" fmla="*/ 201786 h 1161397"/>
              <a:gd name="connsiteX96" fmla="*/ 5960732 w 6884912"/>
              <a:gd name="connsiteY96" fmla="*/ 220708 h 1161397"/>
              <a:gd name="connsiteX97" fmla="*/ 6029542 w 6884912"/>
              <a:gd name="connsiteY97" fmla="*/ 210339 h 1161397"/>
              <a:gd name="connsiteX98" fmla="*/ 6141123 w 6884912"/>
              <a:gd name="connsiteY98" fmla="*/ 159923 h 1161397"/>
              <a:gd name="connsiteX99" fmla="*/ 6290640 w 6884912"/>
              <a:gd name="connsiteY99" fmla="*/ 167441 h 1161397"/>
              <a:gd name="connsiteX100" fmla="*/ 6322806 w 6884912"/>
              <a:gd name="connsiteY100" fmla="*/ 213293 h 1161397"/>
              <a:gd name="connsiteX101" fmla="*/ 6380420 w 6884912"/>
              <a:gd name="connsiteY101" fmla="*/ 173195 h 1161397"/>
              <a:gd name="connsiteX102" fmla="*/ 6507891 w 6884912"/>
              <a:gd name="connsiteY102" fmla="*/ 118474 h 1161397"/>
              <a:gd name="connsiteX103" fmla="*/ 6571807 w 6884912"/>
              <a:gd name="connsiteY103" fmla="*/ 98636 h 1161397"/>
              <a:gd name="connsiteX104" fmla="*/ 6671880 w 6884912"/>
              <a:gd name="connsiteY104" fmla="*/ 82931 h 1161397"/>
              <a:gd name="connsiteX105" fmla="*/ 6702266 w 6884912"/>
              <a:gd name="connsiteY105" fmla="*/ 75470 h 1161397"/>
              <a:gd name="connsiteX106" fmla="*/ 6845802 w 6884912"/>
              <a:gd name="connsiteY106" fmla="*/ 24496 h 1161397"/>
              <a:gd name="connsiteX107" fmla="*/ 6884912 w 6884912"/>
              <a:gd name="connsiteY107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12111 w 6884912"/>
              <a:gd name="connsiteY7" fmla="*/ 1085599 h 1161397"/>
              <a:gd name="connsiteX8" fmla="*/ 567875 w 6884912"/>
              <a:gd name="connsiteY8" fmla="*/ 1051976 h 1161397"/>
              <a:gd name="connsiteX9" fmla="*/ 601644 w 6884912"/>
              <a:gd name="connsiteY9" fmla="*/ 1003997 h 1161397"/>
              <a:gd name="connsiteX10" fmla="*/ 651408 w 6884912"/>
              <a:gd name="connsiteY10" fmla="*/ 984938 h 1161397"/>
              <a:gd name="connsiteX11" fmla="*/ 673197 w 6884912"/>
              <a:gd name="connsiteY11" fmla="*/ 1010060 h 1161397"/>
              <a:gd name="connsiteX12" fmla="*/ 723108 w 6884912"/>
              <a:gd name="connsiteY12" fmla="*/ 980081 h 1161397"/>
              <a:gd name="connsiteX13" fmla="*/ 797699 w 6884912"/>
              <a:gd name="connsiteY13" fmla="*/ 931362 h 1161397"/>
              <a:gd name="connsiteX14" fmla="*/ 843359 w 6884912"/>
              <a:gd name="connsiteY14" fmla="*/ 910894 h 1161397"/>
              <a:gd name="connsiteX15" fmla="*/ 965215 w 6884912"/>
              <a:gd name="connsiteY15" fmla="*/ 846701 h 1161397"/>
              <a:gd name="connsiteX16" fmla="*/ 1085080 w 6884912"/>
              <a:gd name="connsiteY16" fmla="*/ 776086 h 1161397"/>
              <a:gd name="connsiteX17" fmla="*/ 1131224 w 6884912"/>
              <a:gd name="connsiteY17" fmla="*/ 706160 h 1161397"/>
              <a:gd name="connsiteX18" fmla="*/ 1138051 w 6884912"/>
              <a:gd name="connsiteY18" fmla="*/ 702034 h 1161397"/>
              <a:gd name="connsiteX19" fmla="*/ 1158800 w 6884912"/>
              <a:gd name="connsiteY19" fmla="*/ 700004 h 1161397"/>
              <a:gd name="connsiteX20" fmla="*/ 1166947 w 6884912"/>
              <a:gd name="connsiteY20" fmla="*/ 700762 h 1161397"/>
              <a:gd name="connsiteX21" fmla="*/ 1178135 w 6884912"/>
              <a:gd name="connsiteY21" fmla="*/ 698631 h 1161397"/>
              <a:gd name="connsiteX22" fmla="*/ 1178301 w 6884912"/>
              <a:gd name="connsiteY22" fmla="*/ 698094 h 1161397"/>
              <a:gd name="connsiteX23" fmla="*/ 1188995 w 6884912"/>
              <a:gd name="connsiteY23" fmla="*/ 697048 h 1161397"/>
              <a:gd name="connsiteX24" fmla="*/ 1242716 w 6884912"/>
              <a:gd name="connsiteY24" fmla="*/ 698052 h 1161397"/>
              <a:gd name="connsiteX25" fmla="*/ 1299977 w 6884912"/>
              <a:gd name="connsiteY25" fmla="*/ 639196 h 1161397"/>
              <a:gd name="connsiteX26" fmla="*/ 1326190 w 6884912"/>
              <a:gd name="connsiteY26" fmla="*/ 625955 h 1161397"/>
              <a:gd name="connsiteX27" fmla="*/ 1339600 w 6884912"/>
              <a:gd name="connsiteY27" fmla="*/ 616295 h 1161397"/>
              <a:gd name="connsiteX28" fmla="*/ 1340054 w 6884912"/>
              <a:gd name="connsiteY28" fmla="*/ 614022 h 1161397"/>
              <a:gd name="connsiteX29" fmla="*/ 1391606 w 6884912"/>
              <a:gd name="connsiteY29" fmla="*/ 615229 h 1161397"/>
              <a:gd name="connsiteX30" fmla="*/ 1397565 w 6884912"/>
              <a:gd name="connsiteY30" fmla="*/ 611490 h 1161397"/>
              <a:gd name="connsiteX31" fmla="*/ 1432302 w 6884912"/>
              <a:gd name="connsiteY31" fmla="*/ 617267 h 1161397"/>
              <a:gd name="connsiteX32" fmla="*/ 1449644 w 6884912"/>
              <a:gd name="connsiteY32" fmla="*/ 617591 h 1161397"/>
              <a:gd name="connsiteX33" fmla="*/ 1455793 w 6884912"/>
              <a:gd name="connsiteY33" fmla="*/ 623174 h 1161397"/>
              <a:gd name="connsiteX34" fmla="*/ 1480758 w 6884912"/>
              <a:gd name="connsiteY34" fmla="*/ 620863 h 1161397"/>
              <a:gd name="connsiteX35" fmla="*/ 1483154 w 6884912"/>
              <a:gd name="connsiteY35" fmla="*/ 618527 h 1161397"/>
              <a:gd name="connsiteX36" fmla="*/ 1505495 w 6884912"/>
              <a:gd name="connsiteY36" fmla="*/ 624325 h 1161397"/>
              <a:gd name="connsiteX37" fmla="*/ 1526340 w 6884912"/>
              <a:gd name="connsiteY37" fmla="*/ 638496 h 1161397"/>
              <a:gd name="connsiteX38" fmla="*/ 1731986 w 6884912"/>
              <a:gd name="connsiteY38" fmla="*/ 589682 h 1161397"/>
              <a:gd name="connsiteX39" fmla="*/ 1927935 w 6884912"/>
              <a:gd name="connsiteY39" fmla="*/ 628540 h 1161397"/>
              <a:gd name="connsiteX40" fmla="*/ 2039075 w 6884912"/>
              <a:gd name="connsiteY40" fmla="*/ 599964 h 1161397"/>
              <a:gd name="connsiteX41" fmla="*/ 2066980 w 6884912"/>
              <a:gd name="connsiteY41" fmla="*/ 550413 h 1161397"/>
              <a:gd name="connsiteX42" fmla="*/ 2352236 w 6884912"/>
              <a:gd name="connsiteY42" fmla="*/ 519602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222191 w 6884912"/>
              <a:gd name="connsiteY56" fmla="*/ 307887 h 1161397"/>
              <a:gd name="connsiteX57" fmla="*/ 3227953 w 6884912"/>
              <a:gd name="connsiteY57" fmla="*/ 297650 h 1161397"/>
              <a:gd name="connsiteX58" fmla="*/ 3510042 w 6884912"/>
              <a:gd name="connsiteY58" fmla="*/ 311820 h 1161397"/>
              <a:gd name="connsiteX59" fmla="*/ 3626773 w 6884912"/>
              <a:gd name="connsiteY59" fmla="*/ 290452 h 1161397"/>
              <a:gd name="connsiteX60" fmla="*/ 3666217 w 6884912"/>
              <a:gd name="connsiteY60" fmla="*/ 273255 h 1161397"/>
              <a:gd name="connsiteX61" fmla="*/ 3732427 w 6884912"/>
              <a:gd name="connsiteY61" fmla="*/ 245039 h 1161397"/>
              <a:gd name="connsiteX62" fmla="*/ 3777022 w 6884912"/>
              <a:gd name="connsiteY62" fmla="*/ 200276 h 1161397"/>
              <a:gd name="connsiteX63" fmla="*/ 3791246 w 6884912"/>
              <a:gd name="connsiteY63" fmla="*/ 189996 h 1161397"/>
              <a:gd name="connsiteX64" fmla="*/ 3819864 w 6884912"/>
              <a:gd name="connsiteY64" fmla="*/ 194605 h 1161397"/>
              <a:gd name="connsiteX65" fmla="*/ 3830398 w 6884912"/>
              <a:gd name="connsiteY65" fmla="*/ 188383 h 1161397"/>
              <a:gd name="connsiteX66" fmla="*/ 3834360 w 6884912"/>
              <a:gd name="connsiteY66" fmla="*/ 188992 h 1161397"/>
              <a:gd name="connsiteX67" fmla="*/ 3843715 w 6884912"/>
              <a:gd name="connsiteY67" fmla="*/ 188752 h 1161397"/>
              <a:gd name="connsiteX68" fmla="*/ 3842609 w 6884912"/>
              <a:gd name="connsiteY68" fmla="*/ 197386 h 1161397"/>
              <a:gd name="connsiteX69" fmla="*/ 3853961 w 6884912"/>
              <a:gd name="connsiteY69" fmla="*/ 213380 h 1161397"/>
              <a:gd name="connsiteX70" fmla="*/ 3907640 w 6884912"/>
              <a:gd name="connsiteY70" fmla="*/ 207568 h 1161397"/>
              <a:gd name="connsiteX71" fmla="*/ 3910449 w 6884912"/>
              <a:gd name="connsiteY71" fmla="*/ 197808 h 1161397"/>
              <a:gd name="connsiteX72" fmla="*/ 3917197 w 6884912"/>
              <a:gd name="connsiteY72" fmla="*/ 196121 h 1161397"/>
              <a:gd name="connsiteX73" fmla="*/ 3922400 w 6884912"/>
              <a:gd name="connsiteY73" fmla="*/ 205056 h 1161397"/>
              <a:gd name="connsiteX74" fmla="*/ 4013061 w 6884912"/>
              <a:gd name="connsiteY74" fmla="*/ 224874 h 1161397"/>
              <a:gd name="connsiteX75" fmla="*/ 4220717 w 6884912"/>
              <a:gd name="connsiteY75" fmla="*/ 192946 h 1161397"/>
              <a:gd name="connsiteX76" fmla="*/ 4228802 w 6884912"/>
              <a:gd name="connsiteY76" fmla="*/ 201468 h 1161397"/>
              <a:gd name="connsiteX77" fmla="*/ 4289361 w 6884912"/>
              <a:gd name="connsiteY77" fmla="*/ 196642 h 1161397"/>
              <a:gd name="connsiteX78" fmla="*/ 4498913 w 6884912"/>
              <a:gd name="connsiteY78" fmla="*/ 118915 h 1161397"/>
              <a:gd name="connsiteX79" fmla="*/ 4617330 w 6884912"/>
              <a:gd name="connsiteY79" fmla="*/ 111163 h 1161397"/>
              <a:gd name="connsiteX80" fmla="*/ 4659778 w 6884912"/>
              <a:gd name="connsiteY80" fmla="*/ 118219 h 1161397"/>
              <a:gd name="connsiteX81" fmla="*/ 4730870 w 6884912"/>
              <a:gd name="connsiteY81" fmla="*/ 129432 h 1161397"/>
              <a:gd name="connsiteX82" fmla="*/ 4844073 w 6884912"/>
              <a:gd name="connsiteY82" fmla="*/ 161768 h 1161397"/>
              <a:gd name="connsiteX83" fmla="*/ 4856454 w 6884912"/>
              <a:gd name="connsiteY83" fmla="*/ 130488 h 1161397"/>
              <a:gd name="connsiteX84" fmla="*/ 4920038 w 6884912"/>
              <a:gd name="connsiteY84" fmla="*/ 140418 h 1161397"/>
              <a:gd name="connsiteX85" fmla="*/ 5016639 w 6884912"/>
              <a:gd name="connsiteY85" fmla="*/ 158905 h 1161397"/>
              <a:gd name="connsiteX86" fmla="*/ 5072009 w 6884912"/>
              <a:gd name="connsiteY86" fmla="*/ 161502 h 1161397"/>
              <a:gd name="connsiteX87" fmla="*/ 5223626 w 6884912"/>
              <a:gd name="connsiteY87" fmla="*/ 177356 h 1161397"/>
              <a:gd name="connsiteX88" fmla="*/ 5375773 w 6884912"/>
              <a:gd name="connsiteY88" fmla="*/ 199913 h 1161397"/>
              <a:gd name="connsiteX89" fmla="*/ 5467502 w 6884912"/>
              <a:gd name="connsiteY89" fmla="*/ 250963 h 1161397"/>
              <a:gd name="connsiteX90" fmla="*/ 5592395 w 6884912"/>
              <a:gd name="connsiteY90" fmla="*/ 265434 h 1161397"/>
              <a:gd name="connsiteX91" fmla="*/ 5613532 w 6884912"/>
              <a:gd name="connsiteY91" fmla="*/ 273379 h 1161397"/>
              <a:gd name="connsiteX92" fmla="*/ 5642173 w 6884912"/>
              <a:gd name="connsiteY92" fmla="*/ 266904 h 1161397"/>
              <a:gd name="connsiteX93" fmla="*/ 5756910 w 6884912"/>
              <a:gd name="connsiteY93" fmla="*/ 239211 h 1161397"/>
              <a:gd name="connsiteX94" fmla="*/ 5846667 w 6884912"/>
              <a:gd name="connsiteY94" fmla="*/ 201786 h 1161397"/>
              <a:gd name="connsiteX95" fmla="*/ 5960732 w 6884912"/>
              <a:gd name="connsiteY95" fmla="*/ 220708 h 1161397"/>
              <a:gd name="connsiteX96" fmla="*/ 6029542 w 6884912"/>
              <a:gd name="connsiteY96" fmla="*/ 210339 h 1161397"/>
              <a:gd name="connsiteX97" fmla="*/ 6141123 w 6884912"/>
              <a:gd name="connsiteY97" fmla="*/ 159923 h 1161397"/>
              <a:gd name="connsiteX98" fmla="*/ 6290640 w 6884912"/>
              <a:gd name="connsiteY98" fmla="*/ 167441 h 1161397"/>
              <a:gd name="connsiteX99" fmla="*/ 6322806 w 6884912"/>
              <a:gd name="connsiteY99" fmla="*/ 213293 h 1161397"/>
              <a:gd name="connsiteX100" fmla="*/ 6380420 w 6884912"/>
              <a:gd name="connsiteY100" fmla="*/ 173195 h 1161397"/>
              <a:gd name="connsiteX101" fmla="*/ 6507891 w 6884912"/>
              <a:gd name="connsiteY101" fmla="*/ 118474 h 1161397"/>
              <a:gd name="connsiteX102" fmla="*/ 6571807 w 6884912"/>
              <a:gd name="connsiteY102" fmla="*/ 98636 h 1161397"/>
              <a:gd name="connsiteX103" fmla="*/ 6671880 w 6884912"/>
              <a:gd name="connsiteY103" fmla="*/ 82931 h 1161397"/>
              <a:gd name="connsiteX104" fmla="*/ 6702266 w 6884912"/>
              <a:gd name="connsiteY104" fmla="*/ 75470 h 1161397"/>
              <a:gd name="connsiteX105" fmla="*/ 6845802 w 6884912"/>
              <a:gd name="connsiteY105" fmla="*/ 24496 h 1161397"/>
              <a:gd name="connsiteX106" fmla="*/ 6884912 w 6884912"/>
              <a:gd name="connsiteY106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67875 w 6884912"/>
              <a:gd name="connsiteY7" fmla="*/ 1051976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213420 w 6884912"/>
              <a:gd name="connsiteY6" fmla="*/ 1056868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242716 w 6884912"/>
              <a:gd name="connsiteY20" fmla="*/ 698052 h 1161397"/>
              <a:gd name="connsiteX21" fmla="*/ 1299977 w 6884912"/>
              <a:gd name="connsiteY21" fmla="*/ 639196 h 1161397"/>
              <a:gd name="connsiteX22" fmla="*/ 1326190 w 6884912"/>
              <a:gd name="connsiteY22" fmla="*/ 625955 h 1161397"/>
              <a:gd name="connsiteX23" fmla="*/ 1339600 w 6884912"/>
              <a:gd name="connsiteY23" fmla="*/ 616295 h 1161397"/>
              <a:gd name="connsiteX24" fmla="*/ 1340054 w 6884912"/>
              <a:gd name="connsiteY24" fmla="*/ 614022 h 1161397"/>
              <a:gd name="connsiteX25" fmla="*/ 1391606 w 6884912"/>
              <a:gd name="connsiteY25" fmla="*/ 615229 h 1161397"/>
              <a:gd name="connsiteX26" fmla="*/ 1397565 w 6884912"/>
              <a:gd name="connsiteY26" fmla="*/ 611490 h 1161397"/>
              <a:gd name="connsiteX27" fmla="*/ 1432302 w 6884912"/>
              <a:gd name="connsiteY27" fmla="*/ 617267 h 1161397"/>
              <a:gd name="connsiteX28" fmla="*/ 1449644 w 6884912"/>
              <a:gd name="connsiteY28" fmla="*/ 617591 h 1161397"/>
              <a:gd name="connsiteX29" fmla="*/ 1455793 w 6884912"/>
              <a:gd name="connsiteY29" fmla="*/ 623174 h 1161397"/>
              <a:gd name="connsiteX30" fmla="*/ 1480758 w 6884912"/>
              <a:gd name="connsiteY30" fmla="*/ 620863 h 1161397"/>
              <a:gd name="connsiteX31" fmla="*/ 1483154 w 6884912"/>
              <a:gd name="connsiteY31" fmla="*/ 618527 h 1161397"/>
              <a:gd name="connsiteX32" fmla="*/ 1505495 w 6884912"/>
              <a:gd name="connsiteY32" fmla="*/ 624325 h 1161397"/>
              <a:gd name="connsiteX33" fmla="*/ 1526340 w 6884912"/>
              <a:gd name="connsiteY33" fmla="*/ 638496 h 1161397"/>
              <a:gd name="connsiteX34" fmla="*/ 1731986 w 6884912"/>
              <a:gd name="connsiteY34" fmla="*/ 589682 h 1161397"/>
              <a:gd name="connsiteX35" fmla="*/ 1927935 w 6884912"/>
              <a:gd name="connsiteY35" fmla="*/ 628540 h 1161397"/>
              <a:gd name="connsiteX36" fmla="*/ 2039075 w 6884912"/>
              <a:gd name="connsiteY36" fmla="*/ 599964 h 1161397"/>
              <a:gd name="connsiteX37" fmla="*/ 2066980 w 6884912"/>
              <a:gd name="connsiteY37" fmla="*/ 550413 h 1161397"/>
              <a:gd name="connsiteX38" fmla="*/ 2352236 w 6884912"/>
              <a:gd name="connsiteY38" fmla="*/ 519602 h 1161397"/>
              <a:gd name="connsiteX39" fmla="*/ 2420791 w 6884912"/>
              <a:gd name="connsiteY39" fmla="*/ 492826 h 1161397"/>
              <a:gd name="connsiteX40" fmla="*/ 2489932 w 6884912"/>
              <a:gd name="connsiteY40" fmla="*/ 507864 h 1161397"/>
              <a:gd name="connsiteX41" fmla="*/ 2512917 w 6884912"/>
              <a:gd name="connsiteY41" fmla="*/ 489127 h 1161397"/>
              <a:gd name="connsiteX42" fmla="*/ 2516783 w 6884912"/>
              <a:gd name="connsiteY42" fmla="*/ 485473 h 1161397"/>
              <a:gd name="connsiteX43" fmla="*/ 2534360 w 6884912"/>
              <a:gd name="connsiteY43" fmla="*/ 480064 h 1161397"/>
              <a:gd name="connsiteX44" fmla="*/ 2536691 w 6884912"/>
              <a:gd name="connsiteY44" fmla="*/ 467018 h 1161397"/>
              <a:gd name="connsiteX45" fmla="*/ 2561265 w 6884912"/>
              <a:gd name="connsiteY45" fmla="*/ 450623 h 1161397"/>
              <a:gd name="connsiteX46" fmla="*/ 2594349 w 6884912"/>
              <a:gd name="connsiteY46" fmla="*/ 443884 h 1161397"/>
              <a:gd name="connsiteX47" fmla="*/ 2754324 w 6884912"/>
              <a:gd name="connsiteY47" fmla="*/ 424766 h 1161397"/>
              <a:gd name="connsiteX48" fmla="*/ 2848470 w 6884912"/>
              <a:gd name="connsiteY48" fmla="*/ 405966 h 1161397"/>
              <a:gd name="connsiteX49" fmla="*/ 2881772 w 6884912"/>
              <a:gd name="connsiteY49" fmla="*/ 387260 h 1161397"/>
              <a:gd name="connsiteX50" fmla="*/ 2929932 w 6884912"/>
              <a:gd name="connsiteY50" fmla="*/ 368912 h 1161397"/>
              <a:gd name="connsiteX51" fmla="*/ 3013020 w 6884912"/>
              <a:gd name="connsiteY51" fmla="*/ 327578 h 1161397"/>
              <a:gd name="connsiteX52" fmla="*/ 3222191 w 6884912"/>
              <a:gd name="connsiteY52" fmla="*/ 307887 h 1161397"/>
              <a:gd name="connsiteX53" fmla="*/ 3227953 w 6884912"/>
              <a:gd name="connsiteY53" fmla="*/ 297650 h 1161397"/>
              <a:gd name="connsiteX54" fmla="*/ 3510042 w 6884912"/>
              <a:gd name="connsiteY54" fmla="*/ 311820 h 1161397"/>
              <a:gd name="connsiteX55" fmla="*/ 3626773 w 6884912"/>
              <a:gd name="connsiteY55" fmla="*/ 290452 h 1161397"/>
              <a:gd name="connsiteX56" fmla="*/ 3666217 w 6884912"/>
              <a:gd name="connsiteY56" fmla="*/ 273255 h 1161397"/>
              <a:gd name="connsiteX57" fmla="*/ 3732427 w 6884912"/>
              <a:gd name="connsiteY57" fmla="*/ 245039 h 1161397"/>
              <a:gd name="connsiteX58" fmla="*/ 3777022 w 6884912"/>
              <a:gd name="connsiteY58" fmla="*/ 200276 h 1161397"/>
              <a:gd name="connsiteX59" fmla="*/ 3791246 w 6884912"/>
              <a:gd name="connsiteY59" fmla="*/ 189996 h 1161397"/>
              <a:gd name="connsiteX60" fmla="*/ 3819864 w 6884912"/>
              <a:gd name="connsiteY60" fmla="*/ 194605 h 1161397"/>
              <a:gd name="connsiteX61" fmla="*/ 3830398 w 6884912"/>
              <a:gd name="connsiteY61" fmla="*/ 188383 h 1161397"/>
              <a:gd name="connsiteX62" fmla="*/ 3834360 w 6884912"/>
              <a:gd name="connsiteY62" fmla="*/ 188992 h 1161397"/>
              <a:gd name="connsiteX63" fmla="*/ 3843715 w 6884912"/>
              <a:gd name="connsiteY63" fmla="*/ 188752 h 1161397"/>
              <a:gd name="connsiteX64" fmla="*/ 3842609 w 6884912"/>
              <a:gd name="connsiteY64" fmla="*/ 197386 h 1161397"/>
              <a:gd name="connsiteX65" fmla="*/ 3853961 w 6884912"/>
              <a:gd name="connsiteY65" fmla="*/ 213380 h 1161397"/>
              <a:gd name="connsiteX66" fmla="*/ 3907640 w 6884912"/>
              <a:gd name="connsiteY66" fmla="*/ 207568 h 1161397"/>
              <a:gd name="connsiteX67" fmla="*/ 3910449 w 6884912"/>
              <a:gd name="connsiteY67" fmla="*/ 197808 h 1161397"/>
              <a:gd name="connsiteX68" fmla="*/ 3917197 w 6884912"/>
              <a:gd name="connsiteY68" fmla="*/ 196121 h 1161397"/>
              <a:gd name="connsiteX69" fmla="*/ 3922400 w 6884912"/>
              <a:gd name="connsiteY69" fmla="*/ 205056 h 1161397"/>
              <a:gd name="connsiteX70" fmla="*/ 4013061 w 6884912"/>
              <a:gd name="connsiteY70" fmla="*/ 224874 h 1161397"/>
              <a:gd name="connsiteX71" fmla="*/ 4220717 w 6884912"/>
              <a:gd name="connsiteY71" fmla="*/ 192946 h 1161397"/>
              <a:gd name="connsiteX72" fmla="*/ 4228802 w 6884912"/>
              <a:gd name="connsiteY72" fmla="*/ 201468 h 1161397"/>
              <a:gd name="connsiteX73" fmla="*/ 4289361 w 6884912"/>
              <a:gd name="connsiteY73" fmla="*/ 196642 h 1161397"/>
              <a:gd name="connsiteX74" fmla="*/ 4498913 w 6884912"/>
              <a:gd name="connsiteY74" fmla="*/ 118915 h 1161397"/>
              <a:gd name="connsiteX75" fmla="*/ 4617330 w 6884912"/>
              <a:gd name="connsiteY75" fmla="*/ 111163 h 1161397"/>
              <a:gd name="connsiteX76" fmla="*/ 4659778 w 6884912"/>
              <a:gd name="connsiteY76" fmla="*/ 118219 h 1161397"/>
              <a:gd name="connsiteX77" fmla="*/ 4730870 w 6884912"/>
              <a:gd name="connsiteY77" fmla="*/ 129432 h 1161397"/>
              <a:gd name="connsiteX78" fmla="*/ 4844073 w 6884912"/>
              <a:gd name="connsiteY78" fmla="*/ 161768 h 1161397"/>
              <a:gd name="connsiteX79" fmla="*/ 4856454 w 6884912"/>
              <a:gd name="connsiteY79" fmla="*/ 130488 h 1161397"/>
              <a:gd name="connsiteX80" fmla="*/ 4920038 w 6884912"/>
              <a:gd name="connsiteY80" fmla="*/ 140418 h 1161397"/>
              <a:gd name="connsiteX81" fmla="*/ 5016639 w 6884912"/>
              <a:gd name="connsiteY81" fmla="*/ 158905 h 1161397"/>
              <a:gd name="connsiteX82" fmla="*/ 5072009 w 6884912"/>
              <a:gd name="connsiteY82" fmla="*/ 161502 h 1161397"/>
              <a:gd name="connsiteX83" fmla="*/ 5223626 w 6884912"/>
              <a:gd name="connsiteY83" fmla="*/ 177356 h 1161397"/>
              <a:gd name="connsiteX84" fmla="*/ 5375773 w 6884912"/>
              <a:gd name="connsiteY84" fmla="*/ 199913 h 1161397"/>
              <a:gd name="connsiteX85" fmla="*/ 5467502 w 6884912"/>
              <a:gd name="connsiteY85" fmla="*/ 250963 h 1161397"/>
              <a:gd name="connsiteX86" fmla="*/ 5592395 w 6884912"/>
              <a:gd name="connsiteY86" fmla="*/ 265434 h 1161397"/>
              <a:gd name="connsiteX87" fmla="*/ 5613532 w 6884912"/>
              <a:gd name="connsiteY87" fmla="*/ 273379 h 1161397"/>
              <a:gd name="connsiteX88" fmla="*/ 5642173 w 6884912"/>
              <a:gd name="connsiteY88" fmla="*/ 266904 h 1161397"/>
              <a:gd name="connsiteX89" fmla="*/ 5756910 w 6884912"/>
              <a:gd name="connsiteY89" fmla="*/ 239211 h 1161397"/>
              <a:gd name="connsiteX90" fmla="*/ 5846667 w 6884912"/>
              <a:gd name="connsiteY90" fmla="*/ 201786 h 1161397"/>
              <a:gd name="connsiteX91" fmla="*/ 5960732 w 6884912"/>
              <a:gd name="connsiteY91" fmla="*/ 220708 h 1161397"/>
              <a:gd name="connsiteX92" fmla="*/ 6029542 w 6884912"/>
              <a:gd name="connsiteY92" fmla="*/ 210339 h 1161397"/>
              <a:gd name="connsiteX93" fmla="*/ 6141123 w 6884912"/>
              <a:gd name="connsiteY93" fmla="*/ 159923 h 1161397"/>
              <a:gd name="connsiteX94" fmla="*/ 6290640 w 6884912"/>
              <a:gd name="connsiteY94" fmla="*/ 167441 h 1161397"/>
              <a:gd name="connsiteX95" fmla="*/ 6322806 w 6884912"/>
              <a:gd name="connsiteY95" fmla="*/ 213293 h 1161397"/>
              <a:gd name="connsiteX96" fmla="*/ 6380420 w 6884912"/>
              <a:gd name="connsiteY96" fmla="*/ 173195 h 1161397"/>
              <a:gd name="connsiteX97" fmla="*/ 6507891 w 6884912"/>
              <a:gd name="connsiteY97" fmla="*/ 118474 h 1161397"/>
              <a:gd name="connsiteX98" fmla="*/ 6571807 w 6884912"/>
              <a:gd name="connsiteY98" fmla="*/ 98636 h 1161397"/>
              <a:gd name="connsiteX99" fmla="*/ 6671880 w 6884912"/>
              <a:gd name="connsiteY99" fmla="*/ 82931 h 1161397"/>
              <a:gd name="connsiteX100" fmla="*/ 6702266 w 6884912"/>
              <a:gd name="connsiteY100" fmla="*/ 75470 h 1161397"/>
              <a:gd name="connsiteX101" fmla="*/ 6845802 w 6884912"/>
              <a:gd name="connsiteY101" fmla="*/ 24496 h 1161397"/>
              <a:gd name="connsiteX102" fmla="*/ 6884912 w 6884912"/>
              <a:gd name="connsiteY10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66947 w 6884912"/>
              <a:gd name="connsiteY16" fmla="*/ 700762 h 1161397"/>
              <a:gd name="connsiteX17" fmla="*/ 1178135 w 6884912"/>
              <a:gd name="connsiteY17" fmla="*/ 698631 h 1161397"/>
              <a:gd name="connsiteX18" fmla="*/ 1178301 w 6884912"/>
              <a:gd name="connsiteY18" fmla="*/ 698094 h 1161397"/>
              <a:gd name="connsiteX19" fmla="*/ 1242716 w 6884912"/>
              <a:gd name="connsiteY19" fmla="*/ 698052 h 1161397"/>
              <a:gd name="connsiteX20" fmla="*/ 1299977 w 6884912"/>
              <a:gd name="connsiteY20" fmla="*/ 639196 h 1161397"/>
              <a:gd name="connsiteX21" fmla="*/ 1326190 w 6884912"/>
              <a:gd name="connsiteY21" fmla="*/ 625955 h 1161397"/>
              <a:gd name="connsiteX22" fmla="*/ 1339600 w 6884912"/>
              <a:gd name="connsiteY22" fmla="*/ 616295 h 1161397"/>
              <a:gd name="connsiteX23" fmla="*/ 1340054 w 6884912"/>
              <a:gd name="connsiteY23" fmla="*/ 614022 h 1161397"/>
              <a:gd name="connsiteX24" fmla="*/ 1391606 w 6884912"/>
              <a:gd name="connsiteY24" fmla="*/ 615229 h 1161397"/>
              <a:gd name="connsiteX25" fmla="*/ 1397565 w 6884912"/>
              <a:gd name="connsiteY25" fmla="*/ 611490 h 1161397"/>
              <a:gd name="connsiteX26" fmla="*/ 1432302 w 6884912"/>
              <a:gd name="connsiteY26" fmla="*/ 617267 h 1161397"/>
              <a:gd name="connsiteX27" fmla="*/ 1449644 w 6884912"/>
              <a:gd name="connsiteY27" fmla="*/ 617591 h 1161397"/>
              <a:gd name="connsiteX28" fmla="*/ 1455793 w 6884912"/>
              <a:gd name="connsiteY28" fmla="*/ 623174 h 1161397"/>
              <a:gd name="connsiteX29" fmla="*/ 1480758 w 6884912"/>
              <a:gd name="connsiteY29" fmla="*/ 620863 h 1161397"/>
              <a:gd name="connsiteX30" fmla="*/ 1483154 w 6884912"/>
              <a:gd name="connsiteY30" fmla="*/ 618527 h 1161397"/>
              <a:gd name="connsiteX31" fmla="*/ 1505495 w 6884912"/>
              <a:gd name="connsiteY31" fmla="*/ 624325 h 1161397"/>
              <a:gd name="connsiteX32" fmla="*/ 1526340 w 6884912"/>
              <a:gd name="connsiteY32" fmla="*/ 638496 h 1161397"/>
              <a:gd name="connsiteX33" fmla="*/ 1731986 w 6884912"/>
              <a:gd name="connsiteY33" fmla="*/ 589682 h 1161397"/>
              <a:gd name="connsiteX34" fmla="*/ 1927935 w 6884912"/>
              <a:gd name="connsiteY34" fmla="*/ 628540 h 1161397"/>
              <a:gd name="connsiteX35" fmla="*/ 2039075 w 6884912"/>
              <a:gd name="connsiteY35" fmla="*/ 599964 h 1161397"/>
              <a:gd name="connsiteX36" fmla="*/ 2066980 w 6884912"/>
              <a:gd name="connsiteY36" fmla="*/ 550413 h 1161397"/>
              <a:gd name="connsiteX37" fmla="*/ 2352236 w 6884912"/>
              <a:gd name="connsiteY37" fmla="*/ 519602 h 1161397"/>
              <a:gd name="connsiteX38" fmla="*/ 2420791 w 6884912"/>
              <a:gd name="connsiteY38" fmla="*/ 492826 h 1161397"/>
              <a:gd name="connsiteX39" fmla="*/ 2489932 w 6884912"/>
              <a:gd name="connsiteY39" fmla="*/ 507864 h 1161397"/>
              <a:gd name="connsiteX40" fmla="*/ 2512917 w 6884912"/>
              <a:gd name="connsiteY40" fmla="*/ 489127 h 1161397"/>
              <a:gd name="connsiteX41" fmla="*/ 2516783 w 6884912"/>
              <a:gd name="connsiteY41" fmla="*/ 485473 h 1161397"/>
              <a:gd name="connsiteX42" fmla="*/ 2534360 w 6884912"/>
              <a:gd name="connsiteY42" fmla="*/ 480064 h 1161397"/>
              <a:gd name="connsiteX43" fmla="*/ 2536691 w 6884912"/>
              <a:gd name="connsiteY43" fmla="*/ 467018 h 1161397"/>
              <a:gd name="connsiteX44" fmla="*/ 2561265 w 6884912"/>
              <a:gd name="connsiteY44" fmla="*/ 450623 h 1161397"/>
              <a:gd name="connsiteX45" fmla="*/ 2594349 w 6884912"/>
              <a:gd name="connsiteY45" fmla="*/ 443884 h 1161397"/>
              <a:gd name="connsiteX46" fmla="*/ 2754324 w 6884912"/>
              <a:gd name="connsiteY46" fmla="*/ 424766 h 1161397"/>
              <a:gd name="connsiteX47" fmla="*/ 2848470 w 6884912"/>
              <a:gd name="connsiteY47" fmla="*/ 405966 h 1161397"/>
              <a:gd name="connsiteX48" fmla="*/ 2881772 w 6884912"/>
              <a:gd name="connsiteY48" fmla="*/ 387260 h 1161397"/>
              <a:gd name="connsiteX49" fmla="*/ 2929932 w 6884912"/>
              <a:gd name="connsiteY49" fmla="*/ 368912 h 1161397"/>
              <a:gd name="connsiteX50" fmla="*/ 3013020 w 6884912"/>
              <a:gd name="connsiteY50" fmla="*/ 327578 h 1161397"/>
              <a:gd name="connsiteX51" fmla="*/ 3222191 w 6884912"/>
              <a:gd name="connsiteY51" fmla="*/ 307887 h 1161397"/>
              <a:gd name="connsiteX52" fmla="*/ 3227953 w 6884912"/>
              <a:gd name="connsiteY52" fmla="*/ 297650 h 1161397"/>
              <a:gd name="connsiteX53" fmla="*/ 3510042 w 6884912"/>
              <a:gd name="connsiteY53" fmla="*/ 311820 h 1161397"/>
              <a:gd name="connsiteX54" fmla="*/ 3626773 w 6884912"/>
              <a:gd name="connsiteY54" fmla="*/ 290452 h 1161397"/>
              <a:gd name="connsiteX55" fmla="*/ 3666217 w 6884912"/>
              <a:gd name="connsiteY55" fmla="*/ 273255 h 1161397"/>
              <a:gd name="connsiteX56" fmla="*/ 3732427 w 6884912"/>
              <a:gd name="connsiteY56" fmla="*/ 245039 h 1161397"/>
              <a:gd name="connsiteX57" fmla="*/ 3777022 w 6884912"/>
              <a:gd name="connsiteY57" fmla="*/ 200276 h 1161397"/>
              <a:gd name="connsiteX58" fmla="*/ 3791246 w 6884912"/>
              <a:gd name="connsiteY58" fmla="*/ 189996 h 1161397"/>
              <a:gd name="connsiteX59" fmla="*/ 3819864 w 6884912"/>
              <a:gd name="connsiteY59" fmla="*/ 194605 h 1161397"/>
              <a:gd name="connsiteX60" fmla="*/ 3830398 w 6884912"/>
              <a:gd name="connsiteY60" fmla="*/ 188383 h 1161397"/>
              <a:gd name="connsiteX61" fmla="*/ 3834360 w 6884912"/>
              <a:gd name="connsiteY61" fmla="*/ 188992 h 1161397"/>
              <a:gd name="connsiteX62" fmla="*/ 3843715 w 6884912"/>
              <a:gd name="connsiteY62" fmla="*/ 188752 h 1161397"/>
              <a:gd name="connsiteX63" fmla="*/ 3842609 w 6884912"/>
              <a:gd name="connsiteY63" fmla="*/ 197386 h 1161397"/>
              <a:gd name="connsiteX64" fmla="*/ 3853961 w 6884912"/>
              <a:gd name="connsiteY64" fmla="*/ 213380 h 1161397"/>
              <a:gd name="connsiteX65" fmla="*/ 3907640 w 6884912"/>
              <a:gd name="connsiteY65" fmla="*/ 207568 h 1161397"/>
              <a:gd name="connsiteX66" fmla="*/ 3910449 w 6884912"/>
              <a:gd name="connsiteY66" fmla="*/ 197808 h 1161397"/>
              <a:gd name="connsiteX67" fmla="*/ 3917197 w 6884912"/>
              <a:gd name="connsiteY67" fmla="*/ 196121 h 1161397"/>
              <a:gd name="connsiteX68" fmla="*/ 3922400 w 6884912"/>
              <a:gd name="connsiteY68" fmla="*/ 205056 h 1161397"/>
              <a:gd name="connsiteX69" fmla="*/ 4013061 w 6884912"/>
              <a:gd name="connsiteY69" fmla="*/ 224874 h 1161397"/>
              <a:gd name="connsiteX70" fmla="*/ 4220717 w 6884912"/>
              <a:gd name="connsiteY70" fmla="*/ 192946 h 1161397"/>
              <a:gd name="connsiteX71" fmla="*/ 4228802 w 6884912"/>
              <a:gd name="connsiteY71" fmla="*/ 201468 h 1161397"/>
              <a:gd name="connsiteX72" fmla="*/ 4289361 w 6884912"/>
              <a:gd name="connsiteY72" fmla="*/ 196642 h 1161397"/>
              <a:gd name="connsiteX73" fmla="*/ 4498913 w 6884912"/>
              <a:gd name="connsiteY73" fmla="*/ 118915 h 1161397"/>
              <a:gd name="connsiteX74" fmla="*/ 4617330 w 6884912"/>
              <a:gd name="connsiteY74" fmla="*/ 111163 h 1161397"/>
              <a:gd name="connsiteX75" fmla="*/ 4659778 w 6884912"/>
              <a:gd name="connsiteY75" fmla="*/ 118219 h 1161397"/>
              <a:gd name="connsiteX76" fmla="*/ 4730870 w 6884912"/>
              <a:gd name="connsiteY76" fmla="*/ 129432 h 1161397"/>
              <a:gd name="connsiteX77" fmla="*/ 4844073 w 6884912"/>
              <a:gd name="connsiteY77" fmla="*/ 161768 h 1161397"/>
              <a:gd name="connsiteX78" fmla="*/ 4856454 w 6884912"/>
              <a:gd name="connsiteY78" fmla="*/ 130488 h 1161397"/>
              <a:gd name="connsiteX79" fmla="*/ 4920038 w 6884912"/>
              <a:gd name="connsiteY79" fmla="*/ 140418 h 1161397"/>
              <a:gd name="connsiteX80" fmla="*/ 5016639 w 6884912"/>
              <a:gd name="connsiteY80" fmla="*/ 158905 h 1161397"/>
              <a:gd name="connsiteX81" fmla="*/ 5072009 w 6884912"/>
              <a:gd name="connsiteY81" fmla="*/ 161502 h 1161397"/>
              <a:gd name="connsiteX82" fmla="*/ 5223626 w 6884912"/>
              <a:gd name="connsiteY82" fmla="*/ 177356 h 1161397"/>
              <a:gd name="connsiteX83" fmla="*/ 5375773 w 6884912"/>
              <a:gd name="connsiteY83" fmla="*/ 199913 h 1161397"/>
              <a:gd name="connsiteX84" fmla="*/ 5467502 w 6884912"/>
              <a:gd name="connsiteY84" fmla="*/ 250963 h 1161397"/>
              <a:gd name="connsiteX85" fmla="*/ 5592395 w 6884912"/>
              <a:gd name="connsiteY85" fmla="*/ 265434 h 1161397"/>
              <a:gd name="connsiteX86" fmla="*/ 5613532 w 6884912"/>
              <a:gd name="connsiteY86" fmla="*/ 273379 h 1161397"/>
              <a:gd name="connsiteX87" fmla="*/ 5642173 w 6884912"/>
              <a:gd name="connsiteY87" fmla="*/ 266904 h 1161397"/>
              <a:gd name="connsiteX88" fmla="*/ 5756910 w 6884912"/>
              <a:gd name="connsiteY88" fmla="*/ 239211 h 1161397"/>
              <a:gd name="connsiteX89" fmla="*/ 5846667 w 6884912"/>
              <a:gd name="connsiteY89" fmla="*/ 201786 h 1161397"/>
              <a:gd name="connsiteX90" fmla="*/ 5960732 w 6884912"/>
              <a:gd name="connsiteY90" fmla="*/ 220708 h 1161397"/>
              <a:gd name="connsiteX91" fmla="*/ 6029542 w 6884912"/>
              <a:gd name="connsiteY91" fmla="*/ 210339 h 1161397"/>
              <a:gd name="connsiteX92" fmla="*/ 6141123 w 6884912"/>
              <a:gd name="connsiteY92" fmla="*/ 159923 h 1161397"/>
              <a:gd name="connsiteX93" fmla="*/ 6290640 w 6884912"/>
              <a:gd name="connsiteY93" fmla="*/ 167441 h 1161397"/>
              <a:gd name="connsiteX94" fmla="*/ 6322806 w 6884912"/>
              <a:gd name="connsiteY94" fmla="*/ 213293 h 1161397"/>
              <a:gd name="connsiteX95" fmla="*/ 6380420 w 6884912"/>
              <a:gd name="connsiteY95" fmla="*/ 173195 h 1161397"/>
              <a:gd name="connsiteX96" fmla="*/ 6507891 w 6884912"/>
              <a:gd name="connsiteY96" fmla="*/ 118474 h 1161397"/>
              <a:gd name="connsiteX97" fmla="*/ 6571807 w 6884912"/>
              <a:gd name="connsiteY97" fmla="*/ 98636 h 1161397"/>
              <a:gd name="connsiteX98" fmla="*/ 6671880 w 6884912"/>
              <a:gd name="connsiteY98" fmla="*/ 82931 h 1161397"/>
              <a:gd name="connsiteX99" fmla="*/ 6702266 w 6884912"/>
              <a:gd name="connsiteY99" fmla="*/ 75470 h 1161397"/>
              <a:gd name="connsiteX100" fmla="*/ 6845802 w 6884912"/>
              <a:gd name="connsiteY100" fmla="*/ 24496 h 1161397"/>
              <a:gd name="connsiteX101" fmla="*/ 6884912 w 6884912"/>
              <a:gd name="connsiteY10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78135 w 6884912"/>
              <a:gd name="connsiteY16" fmla="*/ 698631 h 1161397"/>
              <a:gd name="connsiteX17" fmla="*/ 1178301 w 6884912"/>
              <a:gd name="connsiteY17" fmla="*/ 698094 h 1161397"/>
              <a:gd name="connsiteX18" fmla="*/ 1242716 w 6884912"/>
              <a:gd name="connsiteY18" fmla="*/ 698052 h 1161397"/>
              <a:gd name="connsiteX19" fmla="*/ 1299977 w 6884912"/>
              <a:gd name="connsiteY19" fmla="*/ 639196 h 1161397"/>
              <a:gd name="connsiteX20" fmla="*/ 1326190 w 6884912"/>
              <a:gd name="connsiteY20" fmla="*/ 625955 h 1161397"/>
              <a:gd name="connsiteX21" fmla="*/ 1339600 w 6884912"/>
              <a:gd name="connsiteY21" fmla="*/ 616295 h 1161397"/>
              <a:gd name="connsiteX22" fmla="*/ 1340054 w 6884912"/>
              <a:gd name="connsiteY22" fmla="*/ 614022 h 1161397"/>
              <a:gd name="connsiteX23" fmla="*/ 1391606 w 6884912"/>
              <a:gd name="connsiteY23" fmla="*/ 615229 h 1161397"/>
              <a:gd name="connsiteX24" fmla="*/ 1397565 w 6884912"/>
              <a:gd name="connsiteY24" fmla="*/ 611490 h 1161397"/>
              <a:gd name="connsiteX25" fmla="*/ 1432302 w 6884912"/>
              <a:gd name="connsiteY25" fmla="*/ 617267 h 1161397"/>
              <a:gd name="connsiteX26" fmla="*/ 1449644 w 6884912"/>
              <a:gd name="connsiteY26" fmla="*/ 617591 h 1161397"/>
              <a:gd name="connsiteX27" fmla="*/ 1455793 w 6884912"/>
              <a:gd name="connsiteY27" fmla="*/ 623174 h 1161397"/>
              <a:gd name="connsiteX28" fmla="*/ 1480758 w 6884912"/>
              <a:gd name="connsiteY28" fmla="*/ 620863 h 1161397"/>
              <a:gd name="connsiteX29" fmla="*/ 1483154 w 6884912"/>
              <a:gd name="connsiteY29" fmla="*/ 618527 h 1161397"/>
              <a:gd name="connsiteX30" fmla="*/ 1505495 w 6884912"/>
              <a:gd name="connsiteY30" fmla="*/ 624325 h 1161397"/>
              <a:gd name="connsiteX31" fmla="*/ 1526340 w 6884912"/>
              <a:gd name="connsiteY31" fmla="*/ 638496 h 1161397"/>
              <a:gd name="connsiteX32" fmla="*/ 1731986 w 6884912"/>
              <a:gd name="connsiteY32" fmla="*/ 589682 h 1161397"/>
              <a:gd name="connsiteX33" fmla="*/ 1927935 w 6884912"/>
              <a:gd name="connsiteY33" fmla="*/ 628540 h 1161397"/>
              <a:gd name="connsiteX34" fmla="*/ 2039075 w 6884912"/>
              <a:gd name="connsiteY34" fmla="*/ 599964 h 1161397"/>
              <a:gd name="connsiteX35" fmla="*/ 2066980 w 6884912"/>
              <a:gd name="connsiteY35" fmla="*/ 550413 h 1161397"/>
              <a:gd name="connsiteX36" fmla="*/ 2352236 w 6884912"/>
              <a:gd name="connsiteY36" fmla="*/ 519602 h 1161397"/>
              <a:gd name="connsiteX37" fmla="*/ 2420791 w 6884912"/>
              <a:gd name="connsiteY37" fmla="*/ 492826 h 1161397"/>
              <a:gd name="connsiteX38" fmla="*/ 2489932 w 6884912"/>
              <a:gd name="connsiteY38" fmla="*/ 507864 h 1161397"/>
              <a:gd name="connsiteX39" fmla="*/ 2512917 w 6884912"/>
              <a:gd name="connsiteY39" fmla="*/ 489127 h 1161397"/>
              <a:gd name="connsiteX40" fmla="*/ 2516783 w 6884912"/>
              <a:gd name="connsiteY40" fmla="*/ 485473 h 1161397"/>
              <a:gd name="connsiteX41" fmla="*/ 2534360 w 6884912"/>
              <a:gd name="connsiteY41" fmla="*/ 480064 h 1161397"/>
              <a:gd name="connsiteX42" fmla="*/ 2536691 w 6884912"/>
              <a:gd name="connsiteY42" fmla="*/ 467018 h 1161397"/>
              <a:gd name="connsiteX43" fmla="*/ 2561265 w 6884912"/>
              <a:gd name="connsiteY43" fmla="*/ 450623 h 1161397"/>
              <a:gd name="connsiteX44" fmla="*/ 2594349 w 6884912"/>
              <a:gd name="connsiteY44" fmla="*/ 443884 h 1161397"/>
              <a:gd name="connsiteX45" fmla="*/ 2754324 w 6884912"/>
              <a:gd name="connsiteY45" fmla="*/ 424766 h 1161397"/>
              <a:gd name="connsiteX46" fmla="*/ 2848470 w 6884912"/>
              <a:gd name="connsiteY46" fmla="*/ 405966 h 1161397"/>
              <a:gd name="connsiteX47" fmla="*/ 2881772 w 6884912"/>
              <a:gd name="connsiteY47" fmla="*/ 387260 h 1161397"/>
              <a:gd name="connsiteX48" fmla="*/ 2929932 w 6884912"/>
              <a:gd name="connsiteY48" fmla="*/ 368912 h 1161397"/>
              <a:gd name="connsiteX49" fmla="*/ 3013020 w 6884912"/>
              <a:gd name="connsiteY49" fmla="*/ 327578 h 1161397"/>
              <a:gd name="connsiteX50" fmla="*/ 3222191 w 6884912"/>
              <a:gd name="connsiteY50" fmla="*/ 307887 h 1161397"/>
              <a:gd name="connsiteX51" fmla="*/ 3227953 w 6884912"/>
              <a:gd name="connsiteY51" fmla="*/ 297650 h 1161397"/>
              <a:gd name="connsiteX52" fmla="*/ 3510042 w 6884912"/>
              <a:gd name="connsiteY52" fmla="*/ 311820 h 1161397"/>
              <a:gd name="connsiteX53" fmla="*/ 3626773 w 6884912"/>
              <a:gd name="connsiteY53" fmla="*/ 290452 h 1161397"/>
              <a:gd name="connsiteX54" fmla="*/ 3666217 w 6884912"/>
              <a:gd name="connsiteY54" fmla="*/ 273255 h 1161397"/>
              <a:gd name="connsiteX55" fmla="*/ 3732427 w 6884912"/>
              <a:gd name="connsiteY55" fmla="*/ 245039 h 1161397"/>
              <a:gd name="connsiteX56" fmla="*/ 3777022 w 6884912"/>
              <a:gd name="connsiteY56" fmla="*/ 200276 h 1161397"/>
              <a:gd name="connsiteX57" fmla="*/ 3791246 w 6884912"/>
              <a:gd name="connsiteY57" fmla="*/ 189996 h 1161397"/>
              <a:gd name="connsiteX58" fmla="*/ 3819864 w 6884912"/>
              <a:gd name="connsiteY58" fmla="*/ 194605 h 1161397"/>
              <a:gd name="connsiteX59" fmla="*/ 3830398 w 6884912"/>
              <a:gd name="connsiteY59" fmla="*/ 188383 h 1161397"/>
              <a:gd name="connsiteX60" fmla="*/ 3834360 w 6884912"/>
              <a:gd name="connsiteY60" fmla="*/ 188992 h 1161397"/>
              <a:gd name="connsiteX61" fmla="*/ 3843715 w 6884912"/>
              <a:gd name="connsiteY61" fmla="*/ 188752 h 1161397"/>
              <a:gd name="connsiteX62" fmla="*/ 3842609 w 6884912"/>
              <a:gd name="connsiteY62" fmla="*/ 197386 h 1161397"/>
              <a:gd name="connsiteX63" fmla="*/ 3853961 w 6884912"/>
              <a:gd name="connsiteY63" fmla="*/ 213380 h 1161397"/>
              <a:gd name="connsiteX64" fmla="*/ 3907640 w 6884912"/>
              <a:gd name="connsiteY64" fmla="*/ 207568 h 1161397"/>
              <a:gd name="connsiteX65" fmla="*/ 3910449 w 6884912"/>
              <a:gd name="connsiteY65" fmla="*/ 197808 h 1161397"/>
              <a:gd name="connsiteX66" fmla="*/ 3917197 w 6884912"/>
              <a:gd name="connsiteY66" fmla="*/ 196121 h 1161397"/>
              <a:gd name="connsiteX67" fmla="*/ 3922400 w 6884912"/>
              <a:gd name="connsiteY67" fmla="*/ 205056 h 1161397"/>
              <a:gd name="connsiteX68" fmla="*/ 4013061 w 6884912"/>
              <a:gd name="connsiteY68" fmla="*/ 224874 h 1161397"/>
              <a:gd name="connsiteX69" fmla="*/ 4220717 w 6884912"/>
              <a:gd name="connsiteY69" fmla="*/ 192946 h 1161397"/>
              <a:gd name="connsiteX70" fmla="*/ 4228802 w 6884912"/>
              <a:gd name="connsiteY70" fmla="*/ 201468 h 1161397"/>
              <a:gd name="connsiteX71" fmla="*/ 4289361 w 6884912"/>
              <a:gd name="connsiteY71" fmla="*/ 196642 h 1161397"/>
              <a:gd name="connsiteX72" fmla="*/ 4498913 w 6884912"/>
              <a:gd name="connsiteY72" fmla="*/ 118915 h 1161397"/>
              <a:gd name="connsiteX73" fmla="*/ 4617330 w 6884912"/>
              <a:gd name="connsiteY73" fmla="*/ 111163 h 1161397"/>
              <a:gd name="connsiteX74" fmla="*/ 4659778 w 6884912"/>
              <a:gd name="connsiteY74" fmla="*/ 118219 h 1161397"/>
              <a:gd name="connsiteX75" fmla="*/ 4730870 w 6884912"/>
              <a:gd name="connsiteY75" fmla="*/ 129432 h 1161397"/>
              <a:gd name="connsiteX76" fmla="*/ 4844073 w 6884912"/>
              <a:gd name="connsiteY76" fmla="*/ 161768 h 1161397"/>
              <a:gd name="connsiteX77" fmla="*/ 4856454 w 6884912"/>
              <a:gd name="connsiteY77" fmla="*/ 130488 h 1161397"/>
              <a:gd name="connsiteX78" fmla="*/ 4920038 w 6884912"/>
              <a:gd name="connsiteY78" fmla="*/ 140418 h 1161397"/>
              <a:gd name="connsiteX79" fmla="*/ 5016639 w 6884912"/>
              <a:gd name="connsiteY79" fmla="*/ 158905 h 1161397"/>
              <a:gd name="connsiteX80" fmla="*/ 5072009 w 6884912"/>
              <a:gd name="connsiteY80" fmla="*/ 161502 h 1161397"/>
              <a:gd name="connsiteX81" fmla="*/ 5223626 w 6884912"/>
              <a:gd name="connsiteY81" fmla="*/ 177356 h 1161397"/>
              <a:gd name="connsiteX82" fmla="*/ 5375773 w 6884912"/>
              <a:gd name="connsiteY82" fmla="*/ 199913 h 1161397"/>
              <a:gd name="connsiteX83" fmla="*/ 5467502 w 6884912"/>
              <a:gd name="connsiteY83" fmla="*/ 250963 h 1161397"/>
              <a:gd name="connsiteX84" fmla="*/ 5592395 w 6884912"/>
              <a:gd name="connsiteY84" fmla="*/ 265434 h 1161397"/>
              <a:gd name="connsiteX85" fmla="*/ 5613532 w 6884912"/>
              <a:gd name="connsiteY85" fmla="*/ 273379 h 1161397"/>
              <a:gd name="connsiteX86" fmla="*/ 5642173 w 6884912"/>
              <a:gd name="connsiteY86" fmla="*/ 266904 h 1161397"/>
              <a:gd name="connsiteX87" fmla="*/ 5756910 w 6884912"/>
              <a:gd name="connsiteY87" fmla="*/ 239211 h 1161397"/>
              <a:gd name="connsiteX88" fmla="*/ 5846667 w 6884912"/>
              <a:gd name="connsiteY88" fmla="*/ 201786 h 1161397"/>
              <a:gd name="connsiteX89" fmla="*/ 5960732 w 6884912"/>
              <a:gd name="connsiteY89" fmla="*/ 220708 h 1161397"/>
              <a:gd name="connsiteX90" fmla="*/ 6029542 w 6884912"/>
              <a:gd name="connsiteY90" fmla="*/ 210339 h 1161397"/>
              <a:gd name="connsiteX91" fmla="*/ 6141123 w 6884912"/>
              <a:gd name="connsiteY91" fmla="*/ 159923 h 1161397"/>
              <a:gd name="connsiteX92" fmla="*/ 6290640 w 6884912"/>
              <a:gd name="connsiteY92" fmla="*/ 167441 h 1161397"/>
              <a:gd name="connsiteX93" fmla="*/ 6322806 w 6884912"/>
              <a:gd name="connsiteY93" fmla="*/ 213293 h 1161397"/>
              <a:gd name="connsiteX94" fmla="*/ 6380420 w 6884912"/>
              <a:gd name="connsiteY94" fmla="*/ 173195 h 1161397"/>
              <a:gd name="connsiteX95" fmla="*/ 6507891 w 6884912"/>
              <a:gd name="connsiteY95" fmla="*/ 118474 h 1161397"/>
              <a:gd name="connsiteX96" fmla="*/ 6571807 w 6884912"/>
              <a:gd name="connsiteY96" fmla="*/ 98636 h 1161397"/>
              <a:gd name="connsiteX97" fmla="*/ 6671880 w 6884912"/>
              <a:gd name="connsiteY97" fmla="*/ 82931 h 1161397"/>
              <a:gd name="connsiteX98" fmla="*/ 6702266 w 6884912"/>
              <a:gd name="connsiteY98" fmla="*/ 75470 h 1161397"/>
              <a:gd name="connsiteX99" fmla="*/ 6845802 w 6884912"/>
              <a:gd name="connsiteY99" fmla="*/ 24496 h 1161397"/>
              <a:gd name="connsiteX100" fmla="*/ 6884912 w 6884912"/>
              <a:gd name="connsiteY10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178301 w 6884912"/>
              <a:gd name="connsiteY16" fmla="*/ 698094 h 1161397"/>
              <a:gd name="connsiteX17" fmla="*/ 1242716 w 6884912"/>
              <a:gd name="connsiteY17" fmla="*/ 698052 h 1161397"/>
              <a:gd name="connsiteX18" fmla="*/ 1299977 w 6884912"/>
              <a:gd name="connsiteY18" fmla="*/ 639196 h 1161397"/>
              <a:gd name="connsiteX19" fmla="*/ 1326190 w 6884912"/>
              <a:gd name="connsiteY19" fmla="*/ 625955 h 1161397"/>
              <a:gd name="connsiteX20" fmla="*/ 1339600 w 6884912"/>
              <a:gd name="connsiteY20" fmla="*/ 616295 h 1161397"/>
              <a:gd name="connsiteX21" fmla="*/ 1340054 w 6884912"/>
              <a:gd name="connsiteY21" fmla="*/ 614022 h 1161397"/>
              <a:gd name="connsiteX22" fmla="*/ 1391606 w 6884912"/>
              <a:gd name="connsiteY22" fmla="*/ 615229 h 1161397"/>
              <a:gd name="connsiteX23" fmla="*/ 1397565 w 6884912"/>
              <a:gd name="connsiteY23" fmla="*/ 611490 h 1161397"/>
              <a:gd name="connsiteX24" fmla="*/ 1432302 w 6884912"/>
              <a:gd name="connsiteY24" fmla="*/ 617267 h 1161397"/>
              <a:gd name="connsiteX25" fmla="*/ 1449644 w 6884912"/>
              <a:gd name="connsiteY25" fmla="*/ 617591 h 1161397"/>
              <a:gd name="connsiteX26" fmla="*/ 1455793 w 6884912"/>
              <a:gd name="connsiteY26" fmla="*/ 623174 h 1161397"/>
              <a:gd name="connsiteX27" fmla="*/ 1480758 w 6884912"/>
              <a:gd name="connsiteY27" fmla="*/ 620863 h 1161397"/>
              <a:gd name="connsiteX28" fmla="*/ 1483154 w 6884912"/>
              <a:gd name="connsiteY28" fmla="*/ 618527 h 1161397"/>
              <a:gd name="connsiteX29" fmla="*/ 1505495 w 6884912"/>
              <a:gd name="connsiteY29" fmla="*/ 624325 h 1161397"/>
              <a:gd name="connsiteX30" fmla="*/ 1526340 w 6884912"/>
              <a:gd name="connsiteY30" fmla="*/ 638496 h 1161397"/>
              <a:gd name="connsiteX31" fmla="*/ 1731986 w 6884912"/>
              <a:gd name="connsiteY31" fmla="*/ 589682 h 1161397"/>
              <a:gd name="connsiteX32" fmla="*/ 1927935 w 6884912"/>
              <a:gd name="connsiteY32" fmla="*/ 628540 h 1161397"/>
              <a:gd name="connsiteX33" fmla="*/ 2039075 w 6884912"/>
              <a:gd name="connsiteY33" fmla="*/ 599964 h 1161397"/>
              <a:gd name="connsiteX34" fmla="*/ 2066980 w 6884912"/>
              <a:gd name="connsiteY34" fmla="*/ 550413 h 1161397"/>
              <a:gd name="connsiteX35" fmla="*/ 2352236 w 6884912"/>
              <a:gd name="connsiteY35" fmla="*/ 519602 h 1161397"/>
              <a:gd name="connsiteX36" fmla="*/ 2420791 w 6884912"/>
              <a:gd name="connsiteY36" fmla="*/ 492826 h 1161397"/>
              <a:gd name="connsiteX37" fmla="*/ 2489932 w 6884912"/>
              <a:gd name="connsiteY37" fmla="*/ 507864 h 1161397"/>
              <a:gd name="connsiteX38" fmla="*/ 2512917 w 6884912"/>
              <a:gd name="connsiteY38" fmla="*/ 489127 h 1161397"/>
              <a:gd name="connsiteX39" fmla="*/ 2516783 w 6884912"/>
              <a:gd name="connsiteY39" fmla="*/ 485473 h 1161397"/>
              <a:gd name="connsiteX40" fmla="*/ 2534360 w 6884912"/>
              <a:gd name="connsiteY40" fmla="*/ 480064 h 1161397"/>
              <a:gd name="connsiteX41" fmla="*/ 2536691 w 6884912"/>
              <a:gd name="connsiteY41" fmla="*/ 467018 h 1161397"/>
              <a:gd name="connsiteX42" fmla="*/ 2561265 w 6884912"/>
              <a:gd name="connsiteY42" fmla="*/ 450623 h 1161397"/>
              <a:gd name="connsiteX43" fmla="*/ 2594349 w 6884912"/>
              <a:gd name="connsiteY43" fmla="*/ 443884 h 1161397"/>
              <a:gd name="connsiteX44" fmla="*/ 2754324 w 6884912"/>
              <a:gd name="connsiteY44" fmla="*/ 424766 h 1161397"/>
              <a:gd name="connsiteX45" fmla="*/ 2848470 w 6884912"/>
              <a:gd name="connsiteY45" fmla="*/ 405966 h 1161397"/>
              <a:gd name="connsiteX46" fmla="*/ 2881772 w 6884912"/>
              <a:gd name="connsiteY46" fmla="*/ 387260 h 1161397"/>
              <a:gd name="connsiteX47" fmla="*/ 2929932 w 6884912"/>
              <a:gd name="connsiteY47" fmla="*/ 368912 h 1161397"/>
              <a:gd name="connsiteX48" fmla="*/ 3013020 w 6884912"/>
              <a:gd name="connsiteY48" fmla="*/ 327578 h 1161397"/>
              <a:gd name="connsiteX49" fmla="*/ 3222191 w 6884912"/>
              <a:gd name="connsiteY49" fmla="*/ 307887 h 1161397"/>
              <a:gd name="connsiteX50" fmla="*/ 3227953 w 6884912"/>
              <a:gd name="connsiteY50" fmla="*/ 297650 h 1161397"/>
              <a:gd name="connsiteX51" fmla="*/ 3510042 w 6884912"/>
              <a:gd name="connsiteY51" fmla="*/ 311820 h 1161397"/>
              <a:gd name="connsiteX52" fmla="*/ 3626773 w 6884912"/>
              <a:gd name="connsiteY52" fmla="*/ 290452 h 1161397"/>
              <a:gd name="connsiteX53" fmla="*/ 3666217 w 6884912"/>
              <a:gd name="connsiteY53" fmla="*/ 273255 h 1161397"/>
              <a:gd name="connsiteX54" fmla="*/ 3732427 w 6884912"/>
              <a:gd name="connsiteY54" fmla="*/ 245039 h 1161397"/>
              <a:gd name="connsiteX55" fmla="*/ 3777022 w 6884912"/>
              <a:gd name="connsiteY55" fmla="*/ 200276 h 1161397"/>
              <a:gd name="connsiteX56" fmla="*/ 3791246 w 6884912"/>
              <a:gd name="connsiteY56" fmla="*/ 189996 h 1161397"/>
              <a:gd name="connsiteX57" fmla="*/ 3819864 w 6884912"/>
              <a:gd name="connsiteY57" fmla="*/ 194605 h 1161397"/>
              <a:gd name="connsiteX58" fmla="*/ 3830398 w 6884912"/>
              <a:gd name="connsiteY58" fmla="*/ 188383 h 1161397"/>
              <a:gd name="connsiteX59" fmla="*/ 3834360 w 6884912"/>
              <a:gd name="connsiteY59" fmla="*/ 188992 h 1161397"/>
              <a:gd name="connsiteX60" fmla="*/ 3843715 w 6884912"/>
              <a:gd name="connsiteY60" fmla="*/ 188752 h 1161397"/>
              <a:gd name="connsiteX61" fmla="*/ 3842609 w 6884912"/>
              <a:gd name="connsiteY61" fmla="*/ 197386 h 1161397"/>
              <a:gd name="connsiteX62" fmla="*/ 3853961 w 6884912"/>
              <a:gd name="connsiteY62" fmla="*/ 213380 h 1161397"/>
              <a:gd name="connsiteX63" fmla="*/ 3907640 w 6884912"/>
              <a:gd name="connsiteY63" fmla="*/ 207568 h 1161397"/>
              <a:gd name="connsiteX64" fmla="*/ 3910449 w 6884912"/>
              <a:gd name="connsiteY64" fmla="*/ 197808 h 1161397"/>
              <a:gd name="connsiteX65" fmla="*/ 3917197 w 6884912"/>
              <a:gd name="connsiteY65" fmla="*/ 196121 h 1161397"/>
              <a:gd name="connsiteX66" fmla="*/ 3922400 w 6884912"/>
              <a:gd name="connsiteY66" fmla="*/ 205056 h 1161397"/>
              <a:gd name="connsiteX67" fmla="*/ 4013061 w 6884912"/>
              <a:gd name="connsiteY67" fmla="*/ 224874 h 1161397"/>
              <a:gd name="connsiteX68" fmla="*/ 4220717 w 6884912"/>
              <a:gd name="connsiteY68" fmla="*/ 192946 h 1161397"/>
              <a:gd name="connsiteX69" fmla="*/ 4228802 w 6884912"/>
              <a:gd name="connsiteY69" fmla="*/ 201468 h 1161397"/>
              <a:gd name="connsiteX70" fmla="*/ 4289361 w 6884912"/>
              <a:gd name="connsiteY70" fmla="*/ 196642 h 1161397"/>
              <a:gd name="connsiteX71" fmla="*/ 4498913 w 6884912"/>
              <a:gd name="connsiteY71" fmla="*/ 118915 h 1161397"/>
              <a:gd name="connsiteX72" fmla="*/ 4617330 w 6884912"/>
              <a:gd name="connsiteY72" fmla="*/ 111163 h 1161397"/>
              <a:gd name="connsiteX73" fmla="*/ 4659778 w 6884912"/>
              <a:gd name="connsiteY73" fmla="*/ 118219 h 1161397"/>
              <a:gd name="connsiteX74" fmla="*/ 4730870 w 6884912"/>
              <a:gd name="connsiteY74" fmla="*/ 129432 h 1161397"/>
              <a:gd name="connsiteX75" fmla="*/ 4844073 w 6884912"/>
              <a:gd name="connsiteY75" fmla="*/ 161768 h 1161397"/>
              <a:gd name="connsiteX76" fmla="*/ 4856454 w 6884912"/>
              <a:gd name="connsiteY76" fmla="*/ 130488 h 1161397"/>
              <a:gd name="connsiteX77" fmla="*/ 4920038 w 6884912"/>
              <a:gd name="connsiteY77" fmla="*/ 140418 h 1161397"/>
              <a:gd name="connsiteX78" fmla="*/ 5016639 w 6884912"/>
              <a:gd name="connsiteY78" fmla="*/ 158905 h 1161397"/>
              <a:gd name="connsiteX79" fmla="*/ 5072009 w 6884912"/>
              <a:gd name="connsiteY79" fmla="*/ 161502 h 1161397"/>
              <a:gd name="connsiteX80" fmla="*/ 5223626 w 6884912"/>
              <a:gd name="connsiteY80" fmla="*/ 177356 h 1161397"/>
              <a:gd name="connsiteX81" fmla="*/ 5375773 w 6884912"/>
              <a:gd name="connsiteY81" fmla="*/ 199913 h 1161397"/>
              <a:gd name="connsiteX82" fmla="*/ 5467502 w 6884912"/>
              <a:gd name="connsiteY82" fmla="*/ 250963 h 1161397"/>
              <a:gd name="connsiteX83" fmla="*/ 5592395 w 6884912"/>
              <a:gd name="connsiteY83" fmla="*/ 265434 h 1161397"/>
              <a:gd name="connsiteX84" fmla="*/ 5613532 w 6884912"/>
              <a:gd name="connsiteY84" fmla="*/ 273379 h 1161397"/>
              <a:gd name="connsiteX85" fmla="*/ 5642173 w 6884912"/>
              <a:gd name="connsiteY85" fmla="*/ 266904 h 1161397"/>
              <a:gd name="connsiteX86" fmla="*/ 5756910 w 6884912"/>
              <a:gd name="connsiteY86" fmla="*/ 239211 h 1161397"/>
              <a:gd name="connsiteX87" fmla="*/ 5846667 w 6884912"/>
              <a:gd name="connsiteY87" fmla="*/ 201786 h 1161397"/>
              <a:gd name="connsiteX88" fmla="*/ 5960732 w 6884912"/>
              <a:gd name="connsiteY88" fmla="*/ 220708 h 1161397"/>
              <a:gd name="connsiteX89" fmla="*/ 6029542 w 6884912"/>
              <a:gd name="connsiteY89" fmla="*/ 210339 h 1161397"/>
              <a:gd name="connsiteX90" fmla="*/ 6141123 w 6884912"/>
              <a:gd name="connsiteY90" fmla="*/ 159923 h 1161397"/>
              <a:gd name="connsiteX91" fmla="*/ 6290640 w 6884912"/>
              <a:gd name="connsiteY91" fmla="*/ 167441 h 1161397"/>
              <a:gd name="connsiteX92" fmla="*/ 6322806 w 6884912"/>
              <a:gd name="connsiteY92" fmla="*/ 213293 h 1161397"/>
              <a:gd name="connsiteX93" fmla="*/ 6380420 w 6884912"/>
              <a:gd name="connsiteY93" fmla="*/ 173195 h 1161397"/>
              <a:gd name="connsiteX94" fmla="*/ 6507891 w 6884912"/>
              <a:gd name="connsiteY94" fmla="*/ 118474 h 1161397"/>
              <a:gd name="connsiteX95" fmla="*/ 6571807 w 6884912"/>
              <a:gd name="connsiteY95" fmla="*/ 98636 h 1161397"/>
              <a:gd name="connsiteX96" fmla="*/ 6671880 w 6884912"/>
              <a:gd name="connsiteY96" fmla="*/ 82931 h 1161397"/>
              <a:gd name="connsiteX97" fmla="*/ 6702266 w 6884912"/>
              <a:gd name="connsiteY97" fmla="*/ 75470 h 1161397"/>
              <a:gd name="connsiteX98" fmla="*/ 6845802 w 6884912"/>
              <a:gd name="connsiteY98" fmla="*/ 24496 h 1161397"/>
              <a:gd name="connsiteX99" fmla="*/ 6884912 w 6884912"/>
              <a:gd name="connsiteY9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7166 w 6884912"/>
              <a:gd name="connsiteY14" fmla="*/ 744338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088181"/>
                  <a:pt x="115388" y="1111320"/>
                </a:cubicBezTo>
                <a:cubicBezTo>
                  <a:pt x="146435" y="1096221"/>
                  <a:pt x="156823" y="1079485"/>
                  <a:pt x="213420" y="1056868"/>
                </a:cubicBezTo>
                <a:cubicBezTo>
                  <a:pt x="288217" y="1040787"/>
                  <a:pt x="383333" y="1044881"/>
                  <a:pt x="454970" y="1023343"/>
                </a:cubicBezTo>
                <a:cubicBezTo>
                  <a:pt x="440966" y="999969"/>
                  <a:pt x="571419" y="1006841"/>
                  <a:pt x="548162" y="984908"/>
                </a:cubicBezTo>
                <a:cubicBezTo>
                  <a:pt x="561321" y="956563"/>
                  <a:pt x="637415" y="1010272"/>
                  <a:pt x="651408" y="984938"/>
                </a:cubicBezTo>
                <a:cubicBezTo>
                  <a:pt x="671652" y="980952"/>
                  <a:pt x="698726" y="950833"/>
                  <a:pt x="723108" y="941904"/>
                </a:cubicBezTo>
                <a:cubicBezTo>
                  <a:pt x="760262" y="946949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6251" y="768649"/>
                  <a:pt x="1137166" y="744338"/>
                </a:cubicBezTo>
                <a:lnTo>
                  <a:pt x="1207847" y="689087"/>
                </a:lnTo>
                <a:cubicBezTo>
                  <a:pt x="1226429" y="687736"/>
                  <a:pt x="1222409" y="707958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cubicBezTo>
                  <a:pt x="1339751" y="615537"/>
                  <a:pt x="1339903" y="614780"/>
                  <a:pt x="1340054" y="614022"/>
                </a:cubicBez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61730" y="317407"/>
                  <a:pt x="3186369" y="312875"/>
                  <a:pt x="3222191" y="307887"/>
                </a:cubicBezTo>
                <a:cubicBezTo>
                  <a:pt x="3223593" y="304249"/>
                  <a:pt x="3179978" y="296995"/>
                  <a:pt x="3227953" y="297650"/>
                </a:cubicBezTo>
                <a:cubicBezTo>
                  <a:pt x="3275928" y="298306"/>
                  <a:pt x="3443572" y="313020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62781" y="222856"/>
                  <a:pt x="4184760" y="196847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61586" y="136690"/>
                  <a:pt x="4823142" y="161592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7769" y="214252"/>
                  <a:pt x="6349573" y="188998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lnTo>
                  <a:pt x="6884912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B0FDC7B-290B-CB1B-24B3-DABB97E8D9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94" y="0"/>
            <a:ext cx="1610642" cy="102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72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4158C05-B226-BA4B-F95A-ABE8598C016C}"/>
              </a:ext>
            </a:extLst>
          </p:cNvPr>
          <p:cNvSpPr txBox="1"/>
          <p:nvPr/>
        </p:nvSpPr>
        <p:spPr>
          <a:xfrm>
            <a:off x="100484" y="291402"/>
            <a:ext cx="5287593" cy="59793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1.TRANSFORMACIÓN INTERIOR Y CONFIANZA EN DIOS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PROCESO DE TRANSFORMACIÓN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CONFIANZA EN LAS PROMESAS DE DIOS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2.ESPERA ACTIVA DEL REINO DE DIOS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200" b="1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ESPERA ACTIVA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ENCUENTRO CON CRISTO EN LOS NECESITADOS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2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3.PRÁCTICA DE LA CARIDAD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CARIDAD COMO EXPRESIÓN DE ESPERANZA.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  <p:pic>
        <p:nvPicPr>
          <p:cNvPr id="5" name="Picture 4" descr="Primer plano de manos aplaudiendo">
            <a:extLst>
              <a:ext uri="{FF2B5EF4-FFF2-40B4-BE49-F238E27FC236}">
                <a16:creationId xmlns:a16="http://schemas.microsoft.com/office/drawing/2014/main" id="{73850D48-A697-479E-169E-FFAD5B08D4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969" r="9588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AB8382F-C847-6564-B9B0-D6E0E9581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9222" y="5687366"/>
            <a:ext cx="1962778" cy="118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85804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596</Words>
  <Application>Microsoft Office PowerPoint</Application>
  <PresentationFormat>Panorámica</PresentationFormat>
  <Paragraphs>78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Batang</vt:lpstr>
      <vt:lpstr>Aptos</vt:lpstr>
      <vt:lpstr>Arial</vt:lpstr>
      <vt:lpstr>Bembo</vt:lpstr>
      <vt:lpstr>ArchiveVTI</vt:lpstr>
      <vt:lpstr>LA ESPERANZA DESDE EL CARISMA VICENCIANO</vt:lpstr>
      <vt:lpstr>1. La Humildad y la Paciencia de la Esperanza  Humildad Paciencia  2. La Esperanza como Encuentro Diario  Virtud Concreta Encuentro Definitivo  3. La Esperanza Combativa  No es Pasiva Fuerza en la Tribulación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DEL PILAR GARCIA MARTINEZ</dc:creator>
  <cp:lastModifiedBy>MARIA DEL PILAR GARCIA MARTINEZ</cp:lastModifiedBy>
  <cp:revision>4</cp:revision>
  <dcterms:created xsi:type="dcterms:W3CDTF">2024-12-17T09:54:59Z</dcterms:created>
  <dcterms:modified xsi:type="dcterms:W3CDTF">2024-12-18T06:41:37Z</dcterms:modified>
</cp:coreProperties>
</file>